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Layouts/slideLayout6.xml" ContentType="application/vnd.openxmlformats-officedocument.presentationml.slideLayout+xml"/>
  <Override PartName="/ppt/notesSlides/notesSlide15.xml" ContentType="application/vnd.openxmlformats-officedocument.presentationml.notesSlide+xml"/>
  <Override PartName="/ppt/slideLayouts/slideLayout2.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slideLayouts/slideLayout15.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diagrams/layout1.xml" ContentType="application/vnd.openxmlformats-officedocument.drawingml.diagramLayout+xml"/>
  <Override PartName="/ppt/diagrams/quickStyle2.xml" ContentType="application/vnd.openxmlformats-officedocument.drawingml.diagramStyle+xml"/>
  <Override PartName="/ppt/diagrams/quickStyle1.xml" ContentType="application/vnd.openxmlformats-officedocument.drawingml.diagramStyle+xml"/>
  <Override PartName="/ppt/diagrams/drawing1.xml" ContentType="application/vnd.ms-office.drawingml.diagramDrawing+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diagrams/colors1.xml" ContentType="application/vnd.openxmlformats-officedocument.drawingml.diagramColors+xml"/>
  <Override PartName="/ppt/theme/theme2.xml" ContentType="application/vnd.openxmlformats-officedocument.theme+xml"/>
  <Override PartName="/ppt/diagrams/layout2.xml" ContentType="application/vnd.openxmlformats-officedocument.drawingml.diagramLayout+xml"/>
  <Override PartName="/ppt/diagrams/quickStyle6.xml" ContentType="application/vnd.openxmlformats-officedocument.drawingml.diagramStyle+xml"/>
  <Override PartName="/ppt/diagrams/layout6.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rawing6.xml" ContentType="application/vnd.ms-office.drawingml.diagramDrawing+xml"/>
  <Override PartName="/ppt/diagrams/colors6.xml" ContentType="application/vnd.openxmlformats-officedocument.drawingml.diagramColors+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layout4.xml" ContentType="application/vnd.openxmlformats-officedocument.drawingml.diagramLayout+xml"/>
  <Override PartName="/ppt/diagrams/quickStyle4.xml" ContentType="application/vnd.openxmlformats-officedocument.drawingml.diagramStyle+xml"/>
  <Override PartName="/ppt/diagrams/drawing4.xml" ContentType="application/vnd.ms-office.drawingml.diagramDrawing+xml"/>
  <Override PartName="/ppt/diagrams/colors4.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4"/>
  </p:notesMasterIdLst>
  <p:sldIdLst>
    <p:sldId id="283" r:id="rId2"/>
    <p:sldId id="284" r:id="rId3"/>
    <p:sldId id="285" r:id="rId4"/>
    <p:sldId id="286" r:id="rId5"/>
    <p:sldId id="287" r:id="rId6"/>
    <p:sldId id="288" r:id="rId7"/>
    <p:sldId id="289" r:id="rId8"/>
    <p:sldId id="290" r:id="rId9"/>
    <p:sldId id="291" r:id="rId10"/>
    <p:sldId id="292" r:id="rId11"/>
    <p:sldId id="293" r:id="rId12"/>
    <p:sldId id="295" r:id="rId13"/>
    <p:sldId id="296" r:id="rId14"/>
    <p:sldId id="297" r:id="rId15"/>
    <p:sldId id="298" r:id="rId16"/>
    <p:sldId id="299" r:id="rId17"/>
    <p:sldId id="300" r:id="rId18"/>
    <p:sldId id="301" r:id="rId19"/>
    <p:sldId id="302" r:id="rId20"/>
    <p:sldId id="303" r:id="rId21"/>
    <p:sldId id="304" r:id="rId22"/>
    <p:sldId id="3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1" clrIdx="0">
    <p:extLst>
      <p:ext uri="{19B8F6BF-5375-455C-9EA6-DF929625EA0E}">
        <p15:presenceInfo xmlns:p15="http://schemas.microsoft.com/office/powerpoint/2012/main" userId="0afa4017be2f84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3" autoAdjust="0"/>
    <p:restoredTop sz="94660"/>
  </p:normalViewPr>
  <p:slideViewPr>
    <p:cSldViewPr snapToGrid="0">
      <p:cViewPr>
        <p:scale>
          <a:sx n="30" d="100"/>
          <a:sy n="30" d="100"/>
        </p:scale>
        <p:origin x="2934" y="13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33"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9.svg"/><Relationship Id="rId1" Type="http://schemas.openxmlformats.org/officeDocument/2006/relationships/image" Target="../media/image39.png"/><Relationship Id="rId6" Type="http://schemas.openxmlformats.org/officeDocument/2006/relationships/image" Target="../media/image13.svg"/><Relationship Id="rId5" Type="http://schemas.openxmlformats.org/officeDocument/2006/relationships/image" Target="../media/image41.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svg"/><Relationship Id="rId1" Type="http://schemas.openxmlformats.org/officeDocument/2006/relationships/image" Target="../media/image43.png"/><Relationship Id="rId6" Type="http://schemas.openxmlformats.org/officeDocument/2006/relationships/image" Target="../media/image21.svg"/><Relationship Id="rId5" Type="http://schemas.openxmlformats.org/officeDocument/2006/relationships/image" Target="../media/image45.png"/><Relationship Id="rId4" Type="http://schemas.openxmlformats.org/officeDocument/2006/relationships/image" Target="../media/image19.svg"/></Relationships>
</file>

<file path=ppt/diagrams/_rels/data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48.png"/><Relationship Id="rId6" Type="http://schemas.openxmlformats.org/officeDocument/2006/relationships/image" Target="../media/image29.sv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52.png"/></Relationships>
</file>

<file path=ppt/diagrams/_rels/data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0.svg"/><Relationship Id="rId1" Type="http://schemas.openxmlformats.org/officeDocument/2006/relationships/image" Target="../media/image60.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9.svg"/><Relationship Id="rId1" Type="http://schemas.openxmlformats.org/officeDocument/2006/relationships/image" Target="../media/image39.png"/><Relationship Id="rId6" Type="http://schemas.openxmlformats.org/officeDocument/2006/relationships/image" Target="../media/image13.svg"/><Relationship Id="rId5" Type="http://schemas.openxmlformats.org/officeDocument/2006/relationships/image" Target="../media/image41.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svg"/><Relationship Id="rId1" Type="http://schemas.openxmlformats.org/officeDocument/2006/relationships/image" Target="../media/image43.png"/><Relationship Id="rId6" Type="http://schemas.openxmlformats.org/officeDocument/2006/relationships/image" Target="../media/image21.svg"/><Relationship Id="rId5" Type="http://schemas.openxmlformats.org/officeDocument/2006/relationships/image" Target="../media/image45.png"/><Relationship Id="rId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48.png"/><Relationship Id="rId6" Type="http://schemas.openxmlformats.org/officeDocument/2006/relationships/image" Target="../media/image29.sv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5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0.svg"/><Relationship Id="rId1" Type="http://schemas.openxmlformats.org/officeDocument/2006/relationships/image" Target="../media/image60.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58E4D-CEA4-4A6C-9673-A4FC680DE791}" type="doc">
      <dgm:prSet loTypeId="urn:microsoft.com/office/officeart/2005/8/layout/process1" loCatId="process" qsTypeId="urn:microsoft.com/office/officeart/2005/8/quickstyle/simple1" qsCatId="simple" csTypeId="urn:microsoft.com/office/officeart/2005/8/colors/accent1_2" csCatId="accent1" phldr="1"/>
      <dgm:spPr/>
    </dgm:pt>
    <dgm:pt modelId="{00A8172E-72AC-4FB9-A300-ED49517F9015}">
      <dgm:prSet phldrT="[Text]"/>
      <dgm:spPr/>
      <dgm:t>
        <a:bodyPr/>
        <a:lstStyle/>
        <a:p>
          <a:r>
            <a:rPr lang="en-US" dirty="0">
              <a:solidFill>
                <a:schemeClr val="tx1"/>
              </a:solidFill>
            </a:rPr>
            <a:t>DB in SA I</a:t>
          </a:r>
        </a:p>
      </dgm:t>
    </dgm:pt>
    <dgm:pt modelId="{90DB78D5-844E-463F-8104-72BB3CD9BBE2}" type="parTrans" cxnId="{70C0699C-E45F-456A-8879-1A3ED6CAFFE8}">
      <dgm:prSet/>
      <dgm:spPr/>
      <dgm:t>
        <a:bodyPr/>
        <a:lstStyle/>
        <a:p>
          <a:endParaRPr lang="en-US"/>
        </a:p>
      </dgm:t>
    </dgm:pt>
    <dgm:pt modelId="{C05BA241-939D-4A54-8BDF-B906468F0DAB}" type="sibTrans" cxnId="{70C0699C-E45F-456A-8879-1A3ED6CAFFE8}">
      <dgm:prSet/>
      <dgm:spPr/>
      <dgm:t>
        <a:bodyPr/>
        <a:lstStyle/>
        <a:p>
          <a:endParaRPr lang="en-US"/>
        </a:p>
      </dgm:t>
    </dgm:pt>
    <dgm:pt modelId="{E93AA85B-C4E0-49C1-94CE-29DE03D743D7}">
      <dgm:prSet phldrT="[Text]"/>
      <dgm:spPr/>
      <dgm:t>
        <a:bodyPr/>
        <a:lstStyle/>
        <a:p>
          <a:r>
            <a:rPr lang="en-US" dirty="0">
              <a:solidFill>
                <a:schemeClr val="tx1"/>
              </a:solidFill>
            </a:rPr>
            <a:t>DB in SA II</a:t>
          </a:r>
        </a:p>
      </dgm:t>
    </dgm:pt>
    <dgm:pt modelId="{3326B1A9-A418-461A-80C9-347EC63465F0}" type="parTrans" cxnId="{2FA8FF9E-1937-40FF-B909-740BC9F9DA3A}">
      <dgm:prSet/>
      <dgm:spPr/>
      <dgm:t>
        <a:bodyPr/>
        <a:lstStyle/>
        <a:p>
          <a:endParaRPr lang="en-US"/>
        </a:p>
      </dgm:t>
    </dgm:pt>
    <dgm:pt modelId="{02AEE52C-4A9A-4A16-AF7C-ACF3D41978E2}" type="sibTrans" cxnId="{2FA8FF9E-1937-40FF-B909-740BC9F9DA3A}">
      <dgm:prSet/>
      <dgm:spPr/>
      <dgm:t>
        <a:bodyPr/>
        <a:lstStyle/>
        <a:p>
          <a:endParaRPr lang="en-US"/>
        </a:p>
      </dgm:t>
    </dgm:pt>
    <dgm:pt modelId="{C71C3400-31B7-4FD8-8FAF-B8CF9642F549}" type="pres">
      <dgm:prSet presAssocID="{06858E4D-CEA4-4A6C-9673-A4FC680DE791}" presName="Name0" presStyleCnt="0">
        <dgm:presLayoutVars>
          <dgm:dir/>
          <dgm:resizeHandles val="exact"/>
        </dgm:presLayoutVars>
      </dgm:prSet>
      <dgm:spPr/>
    </dgm:pt>
    <dgm:pt modelId="{F62254BA-2067-497E-8F0C-0718F6DAB7BD}" type="pres">
      <dgm:prSet presAssocID="{00A8172E-72AC-4FB9-A300-ED49517F9015}" presName="node" presStyleLbl="node1" presStyleIdx="0" presStyleCnt="2" custScaleX="120805" custLinFactNeighborX="-9160" custLinFactNeighborY="-10066">
        <dgm:presLayoutVars>
          <dgm:bulletEnabled val="1"/>
        </dgm:presLayoutVars>
      </dgm:prSet>
      <dgm:spPr/>
      <dgm:t>
        <a:bodyPr/>
        <a:lstStyle/>
        <a:p>
          <a:endParaRPr lang="en-ZA"/>
        </a:p>
      </dgm:t>
    </dgm:pt>
    <dgm:pt modelId="{A32161AA-168C-4C60-A6A2-D63B8BA332E6}" type="pres">
      <dgm:prSet presAssocID="{C05BA241-939D-4A54-8BDF-B906468F0DAB}" presName="sibTrans" presStyleLbl="sibTrans2D1" presStyleIdx="0" presStyleCnt="1" custLinFactNeighborX="16866" custLinFactNeighborY="26491"/>
      <dgm:spPr/>
      <dgm:t>
        <a:bodyPr/>
        <a:lstStyle/>
        <a:p>
          <a:endParaRPr lang="en-ZA"/>
        </a:p>
      </dgm:t>
    </dgm:pt>
    <dgm:pt modelId="{A4A08AD4-7497-4C10-B0C6-A321FBC502F7}" type="pres">
      <dgm:prSet presAssocID="{C05BA241-939D-4A54-8BDF-B906468F0DAB}" presName="connectorText" presStyleLbl="sibTrans2D1" presStyleIdx="0" presStyleCnt="1"/>
      <dgm:spPr/>
      <dgm:t>
        <a:bodyPr/>
        <a:lstStyle/>
        <a:p>
          <a:endParaRPr lang="en-ZA"/>
        </a:p>
      </dgm:t>
    </dgm:pt>
    <dgm:pt modelId="{361A2554-B33C-441D-B51F-77A568AB376F}" type="pres">
      <dgm:prSet presAssocID="{E93AA85B-C4E0-49C1-94CE-29DE03D743D7}" presName="node" presStyleLbl="node1" presStyleIdx="1" presStyleCnt="2" custScaleX="148417" custLinFactNeighborX="-1644" custLinFactNeighborY="-11838">
        <dgm:presLayoutVars>
          <dgm:bulletEnabled val="1"/>
        </dgm:presLayoutVars>
      </dgm:prSet>
      <dgm:spPr/>
      <dgm:t>
        <a:bodyPr/>
        <a:lstStyle/>
        <a:p>
          <a:endParaRPr lang="en-ZA"/>
        </a:p>
      </dgm:t>
    </dgm:pt>
  </dgm:ptLst>
  <dgm:cxnLst>
    <dgm:cxn modelId="{2FA8FF9E-1937-40FF-B909-740BC9F9DA3A}" srcId="{06858E4D-CEA4-4A6C-9673-A4FC680DE791}" destId="{E93AA85B-C4E0-49C1-94CE-29DE03D743D7}" srcOrd="1" destOrd="0" parTransId="{3326B1A9-A418-461A-80C9-347EC63465F0}" sibTransId="{02AEE52C-4A9A-4A16-AF7C-ACF3D41978E2}"/>
    <dgm:cxn modelId="{AD718B35-9D01-4B01-B9F4-A45294A32E25}" type="presOf" srcId="{C05BA241-939D-4A54-8BDF-B906468F0DAB}" destId="{A32161AA-168C-4C60-A6A2-D63B8BA332E6}" srcOrd="0" destOrd="0" presId="urn:microsoft.com/office/officeart/2005/8/layout/process1"/>
    <dgm:cxn modelId="{70C0699C-E45F-456A-8879-1A3ED6CAFFE8}" srcId="{06858E4D-CEA4-4A6C-9673-A4FC680DE791}" destId="{00A8172E-72AC-4FB9-A300-ED49517F9015}" srcOrd="0" destOrd="0" parTransId="{90DB78D5-844E-463F-8104-72BB3CD9BBE2}" sibTransId="{C05BA241-939D-4A54-8BDF-B906468F0DAB}"/>
    <dgm:cxn modelId="{2D80B7C3-7F3C-4930-8EEA-B86232EEA316}" type="presOf" srcId="{E93AA85B-C4E0-49C1-94CE-29DE03D743D7}" destId="{361A2554-B33C-441D-B51F-77A568AB376F}" srcOrd="0" destOrd="0" presId="urn:microsoft.com/office/officeart/2005/8/layout/process1"/>
    <dgm:cxn modelId="{864B1723-DF62-4F18-834B-881443EAFE14}" type="presOf" srcId="{06858E4D-CEA4-4A6C-9673-A4FC680DE791}" destId="{C71C3400-31B7-4FD8-8FAF-B8CF9642F549}" srcOrd="0" destOrd="0" presId="urn:microsoft.com/office/officeart/2005/8/layout/process1"/>
    <dgm:cxn modelId="{2D44FC06-5671-42F6-B9A8-F4DB42F64C21}" type="presOf" srcId="{C05BA241-939D-4A54-8BDF-B906468F0DAB}" destId="{A4A08AD4-7497-4C10-B0C6-A321FBC502F7}" srcOrd="1" destOrd="0" presId="urn:microsoft.com/office/officeart/2005/8/layout/process1"/>
    <dgm:cxn modelId="{C9F914F1-EAED-4529-A569-8ACDC659AA73}" type="presOf" srcId="{00A8172E-72AC-4FB9-A300-ED49517F9015}" destId="{F62254BA-2067-497E-8F0C-0718F6DAB7BD}" srcOrd="0" destOrd="0" presId="urn:microsoft.com/office/officeart/2005/8/layout/process1"/>
    <dgm:cxn modelId="{D117B9C1-BADD-403B-8706-E1BDD764AF80}" type="presParOf" srcId="{C71C3400-31B7-4FD8-8FAF-B8CF9642F549}" destId="{F62254BA-2067-497E-8F0C-0718F6DAB7BD}" srcOrd="0" destOrd="0" presId="urn:microsoft.com/office/officeart/2005/8/layout/process1"/>
    <dgm:cxn modelId="{F8E213EB-2085-4D37-A591-41AAB67AC97B}" type="presParOf" srcId="{C71C3400-31B7-4FD8-8FAF-B8CF9642F549}" destId="{A32161AA-168C-4C60-A6A2-D63B8BA332E6}" srcOrd="1" destOrd="0" presId="urn:microsoft.com/office/officeart/2005/8/layout/process1"/>
    <dgm:cxn modelId="{B6C3349D-0848-46C8-8EEB-B0440D4205BD}" type="presParOf" srcId="{A32161AA-168C-4C60-A6A2-D63B8BA332E6}" destId="{A4A08AD4-7497-4C10-B0C6-A321FBC502F7}" srcOrd="0" destOrd="0" presId="urn:microsoft.com/office/officeart/2005/8/layout/process1"/>
    <dgm:cxn modelId="{63CBB4FE-EA52-4A98-AED4-9245BA9CE661}" type="presParOf" srcId="{C71C3400-31B7-4FD8-8FAF-B8CF9642F549}" destId="{361A2554-B33C-441D-B51F-77A568AB37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38C716-752C-417D-B18B-D79B31F5F17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5E0BC3B-D7F1-42FA-90AF-1940C8AB45BB}">
      <dgm:prSet phldrT="[Text]"/>
      <dgm:spPr>
        <a:gradFill rotWithShape="0">
          <a:gsLst>
            <a:gs pos="60754">
              <a:schemeClr val="accent1">
                <a:lumMod val="9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dirty="0">
              <a:solidFill>
                <a:schemeClr val="tx1"/>
              </a:solidFill>
            </a:rPr>
            <a:t>Coordination within municipalities</a:t>
          </a:r>
        </a:p>
      </dgm:t>
    </dgm:pt>
    <dgm:pt modelId="{2F65E06A-BF43-4D2B-90F6-6A005F8C2E2D}" type="parTrans" cxnId="{6CEEA0AC-007A-4787-86DD-5001A8D28A76}">
      <dgm:prSet/>
      <dgm:spPr/>
      <dgm:t>
        <a:bodyPr/>
        <a:lstStyle/>
        <a:p>
          <a:endParaRPr lang="en-US"/>
        </a:p>
      </dgm:t>
    </dgm:pt>
    <dgm:pt modelId="{82482884-E487-4FB4-A1BA-5F722905C9DF}" type="sibTrans" cxnId="{6CEEA0AC-007A-4787-86DD-5001A8D28A76}">
      <dgm:prSet/>
      <dgm:spPr/>
      <dgm:t>
        <a:bodyPr/>
        <a:lstStyle/>
        <a:p>
          <a:endParaRPr lang="en-US"/>
        </a:p>
      </dgm:t>
    </dgm:pt>
    <dgm:pt modelId="{B4FD3334-715F-431C-86EF-37001CCAE057}">
      <dgm:prSet phldrT="[Text]"/>
      <dgm:spPr>
        <a:gradFill rotWithShape="0">
          <a:gsLst>
            <a:gs pos="0">
              <a:schemeClr val="accent1">
                <a:lumMod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dirty="0">
              <a:solidFill>
                <a:schemeClr val="tx1"/>
              </a:solidFill>
            </a:rPr>
            <a:t>Collaboration at different levels of government</a:t>
          </a:r>
        </a:p>
      </dgm:t>
    </dgm:pt>
    <dgm:pt modelId="{A0CE4259-AEC8-462E-B813-1B454EAEE277}" type="parTrans" cxnId="{F88489A2-2CB1-4420-A31D-346542B15A4E}">
      <dgm:prSet/>
      <dgm:spPr/>
      <dgm:t>
        <a:bodyPr/>
        <a:lstStyle/>
        <a:p>
          <a:endParaRPr lang="en-US"/>
        </a:p>
      </dgm:t>
    </dgm:pt>
    <dgm:pt modelId="{2F592FB2-796C-48B8-8FD3-A5348771284D}" type="sibTrans" cxnId="{F88489A2-2CB1-4420-A31D-346542B15A4E}">
      <dgm:prSet/>
      <dgm:spPr/>
      <dgm:t>
        <a:bodyPr/>
        <a:lstStyle/>
        <a:p>
          <a:endParaRPr lang="en-US"/>
        </a:p>
      </dgm:t>
    </dgm:pt>
    <dgm:pt modelId="{73E672D9-8B08-4ACA-A970-C17534883555}">
      <dgm:prSet phldrT="[Text]"/>
      <dgm:spPr>
        <a:gradFill rotWithShape="0">
          <a:gsLst>
            <a:gs pos="0">
              <a:schemeClr val="accent1">
                <a:lumMod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dirty="0">
              <a:solidFill>
                <a:schemeClr val="tx1"/>
              </a:solidFill>
            </a:rPr>
            <a:t>Proper resource allocation and implementation</a:t>
          </a:r>
        </a:p>
      </dgm:t>
    </dgm:pt>
    <dgm:pt modelId="{F34B260C-2B45-460D-8528-8DCCEC6B4BA9}" type="parTrans" cxnId="{9EF3728B-1A94-49AC-B71E-0101492794D6}">
      <dgm:prSet/>
      <dgm:spPr/>
      <dgm:t>
        <a:bodyPr/>
        <a:lstStyle/>
        <a:p>
          <a:endParaRPr lang="en-US"/>
        </a:p>
      </dgm:t>
    </dgm:pt>
    <dgm:pt modelId="{9AABCC93-E45E-40DC-B027-56C9D16C92C8}" type="sibTrans" cxnId="{9EF3728B-1A94-49AC-B71E-0101492794D6}">
      <dgm:prSet/>
      <dgm:spPr/>
      <dgm:t>
        <a:bodyPr/>
        <a:lstStyle/>
        <a:p>
          <a:endParaRPr lang="en-US"/>
        </a:p>
      </dgm:t>
    </dgm:pt>
    <dgm:pt modelId="{D296F8E9-AF1B-425A-A404-8DAE4E5C8E3D}">
      <dgm:prSet/>
      <dgm:spPr>
        <a:solidFill>
          <a:schemeClr val="accent3">
            <a:lumMod val="85000"/>
          </a:schemeClr>
        </a:solidFill>
      </dgm:spPr>
      <dgm:t>
        <a:bodyPr/>
        <a:lstStyle/>
        <a:p>
          <a:pPr algn="l"/>
          <a:r>
            <a:rPr lang="en-US" dirty="0">
              <a:solidFill>
                <a:schemeClr val="tx1"/>
              </a:solidFill>
            </a:rPr>
            <a:t>Improved prospect for future reform successes</a:t>
          </a:r>
        </a:p>
      </dgm:t>
    </dgm:pt>
    <dgm:pt modelId="{D9C79208-128D-457B-9E44-BFA5AB0DC996}" type="parTrans" cxnId="{D722DEE9-E314-4EF8-8314-CF51C1778226}">
      <dgm:prSet/>
      <dgm:spPr/>
      <dgm:t>
        <a:bodyPr/>
        <a:lstStyle/>
        <a:p>
          <a:endParaRPr lang="en-US"/>
        </a:p>
      </dgm:t>
    </dgm:pt>
    <dgm:pt modelId="{F140E458-688C-43C6-9C74-0F808B99EA22}" type="sibTrans" cxnId="{D722DEE9-E314-4EF8-8314-CF51C1778226}">
      <dgm:prSet/>
      <dgm:spPr/>
      <dgm:t>
        <a:bodyPr/>
        <a:lstStyle/>
        <a:p>
          <a:endParaRPr lang="en-US"/>
        </a:p>
      </dgm:t>
    </dgm:pt>
    <dgm:pt modelId="{08D7F5AD-DD82-4911-A986-18C2F262F281}" type="pres">
      <dgm:prSet presAssocID="{AD38C716-752C-417D-B18B-D79B31F5F170}" presName="outerComposite" presStyleCnt="0">
        <dgm:presLayoutVars>
          <dgm:chMax val="5"/>
          <dgm:dir/>
          <dgm:resizeHandles val="exact"/>
        </dgm:presLayoutVars>
      </dgm:prSet>
      <dgm:spPr/>
      <dgm:t>
        <a:bodyPr/>
        <a:lstStyle/>
        <a:p>
          <a:endParaRPr lang="en-ZA"/>
        </a:p>
      </dgm:t>
    </dgm:pt>
    <dgm:pt modelId="{7163A43E-9507-497A-B03F-B70D25322470}" type="pres">
      <dgm:prSet presAssocID="{AD38C716-752C-417D-B18B-D79B31F5F170}" presName="dummyMaxCanvas" presStyleCnt="0">
        <dgm:presLayoutVars/>
      </dgm:prSet>
      <dgm:spPr/>
    </dgm:pt>
    <dgm:pt modelId="{918B7EBD-FC3B-4D68-B7B8-B781C65EF660}" type="pres">
      <dgm:prSet presAssocID="{AD38C716-752C-417D-B18B-D79B31F5F170}" presName="FourNodes_1" presStyleLbl="node1" presStyleIdx="0" presStyleCnt="4" custLinFactNeighborX="937" custLinFactNeighborY="8611">
        <dgm:presLayoutVars>
          <dgm:bulletEnabled val="1"/>
        </dgm:presLayoutVars>
      </dgm:prSet>
      <dgm:spPr/>
      <dgm:t>
        <a:bodyPr/>
        <a:lstStyle/>
        <a:p>
          <a:endParaRPr lang="en-ZA"/>
        </a:p>
      </dgm:t>
    </dgm:pt>
    <dgm:pt modelId="{9419D366-E69D-4A5C-A3D4-A37F72A1B15B}" type="pres">
      <dgm:prSet presAssocID="{AD38C716-752C-417D-B18B-D79B31F5F170}" presName="FourNodes_2" presStyleLbl="node1" presStyleIdx="1" presStyleCnt="4" custLinFactNeighborX="127" custLinFactNeighborY="3203">
        <dgm:presLayoutVars>
          <dgm:bulletEnabled val="1"/>
        </dgm:presLayoutVars>
      </dgm:prSet>
      <dgm:spPr/>
      <dgm:t>
        <a:bodyPr/>
        <a:lstStyle/>
        <a:p>
          <a:endParaRPr lang="en-ZA"/>
        </a:p>
      </dgm:t>
    </dgm:pt>
    <dgm:pt modelId="{CD756F5C-FAAC-42F1-BE1F-B2500CC2EC00}" type="pres">
      <dgm:prSet presAssocID="{AD38C716-752C-417D-B18B-D79B31F5F170}" presName="FourNodes_3" presStyleLbl="node1" presStyleIdx="2" presStyleCnt="4">
        <dgm:presLayoutVars>
          <dgm:bulletEnabled val="1"/>
        </dgm:presLayoutVars>
      </dgm:prSet>
      <dgm:spPr/>
      <dgm:t>
        <a:bodyPr/>
        <a:lstStyle/>
        <a:p>
          <a:endParaRPr lang="en-ZA"/>
        </a:p>
      </dgm:t>
    </dgm:pt>
    <dgm:pt modelId="{6B256950-4A17-4CA6-BFC5-6BAA0C9DAFB0}" type="pres">
      <dgm:prSet presAssocID="{AD38C716-752C-417D-B18B-D79B31F5F170}" presName="FourNodes_4" presStyleLbl="node1" presStyleIdx="3" presStyleCnt="4">
        <dgm:presLayoutVars>
          <dgm:bulletEnabled val="1"/>
        </dgm:presLayoutVars>
      </dgm:prSet>
      <dgm:spPr/>
      <dgm:t>
        <a:bodyPr/>
        <a:lstStyle/>
        <a:p>
          <a:endParaRPr lang="en-ZA"/>
        </a:p>
      </dgm:t>
    </dgm:pt>
    <dgm:pt modelId="{612B9D18-0D0D-4D73-9759-36D79006208F}" type="pres">
      <dgm:prSet presAssocID="{AD38C716-752C-417D-B18B-D79B31F5F170}" presName="FourConn_1-2" presStyleLbl="fgAccFollowNode1" presStyleIdx="0" presStyleCnt="3">
        <dgm:presLayoutVars>
          <dgm:bulletEnabled val="1"/>
        </dgm:presLayoutVars>
      </dgm:prSet>
      <dgm:spPr/>
      <dgm:t>
        <a:bodyPr/>
        <a:lstStyle/>
        <a:p>
          <a:endParaRPr lang="en-ZA"/>
        </a:p>
      </dgm:t>
    </dgm:pt>
    <dgm:pt modelId="{9616491C-346E-46A7-96B0-CC1B64C75FFC}" type="pres">
      <dgm:prSet presAssocID="{AD38C716-752C-417D-B18B-D79B31F5F170}" presName="FourConn_2-3" presStyleLbl="fgAccFollowNode1" presStyleIdx="1" presStyleCnt="3" custLinFactNeighborX="-73424" custLinFactNeighborY="2033">
        <dgm:presLayoutVars>
          <dgm:bulletEnabled val="1"/>
        </dgm:presLayoutVars>
      </dgm:prSet>
      <dgm:spPr/>
      <dgm:t>
        <a:bodyPr/>
        <a:lstStyle/>
        <a:p>
          <a:endParaRPr lang="en-ZA"/>
        </a:p>
      </dgm:t>
    </dgm:pt>
    <dgm:pt modelId="{6AB1D0E4-8772-45D2-B6BD-69E21A453AAC}" type="pres">
      <dgm:prSet presAssocID="{AD38C716-752C-417D-B18B-D79B31F5F170}" presName="FourConn_3-4" presStyleLbl="fgAccFollowNode1" presStyleIdx="2" presStyleCnt="3" custLinFactX="-46848" custLinFactNeighborX="-100000" custLinFactNeighborY="-7649">
        <dgm:presLayoutVars>
          <dgm:bulletEnabled val="1"/>
        </dgm:presLayoutVars>
      </dgm:prSet>
      <dgm:spPr/>
      <dgm:t>
        <a:bodyPr/>
        <a:lstStyle/>
        <a:p>
          <a:endParaRPr lang="en-ZA"/>
        </a:p>
      </dgm:t>
    </dgm:pt>
    <dgm:pt modelId="{C250CDDE-3337-4805-9AA6-6C63F22AAADF}" type="pres">
      <dgm:prSet presAssocID="{AD38C716-752C-417D-B18B-D79B31F5F170}" presName="FourNodes_1_text" presStyleLbl="node1" presStyleIdx="3" presStyleCnt="4">
        <dgm:presLayoutVars>
          <dgm:bulletEnabled val="1"/>
        </dgm:presLayoutVars>
      </dgm:prSet>
      <dgm:spPr/>
      <dgm:t>
        <a:bodyPr/>
        <a:lstStyle/>
        <a:p>
          <a:endParaRPr lang="en-ZA"/>
        </a:p>
      </dgm:t>
    </dgm:pt>
    <dgm:pt modelId="{A8694D15-5D01-4FE7-BE47-F7F5AA46380B}" type="pres">
      <dgm:prSet presAssocID="{AD38C716-752C-417D-B18B-D79B31F5F170}" presName="FourNodes_2_text" presStyleLbl="node1" presStyleIdx="3" presStyleCnt="4">
        <dgm:presLayoutVars>
          <dgm:bulletEnabled val="1"/>
        </dgm:presLayoutVars>
      </dgm:prSet>
      <dgm:spPr/>
      <dgm:t>
        <a:bodyPr/>
        <a:lstStyle/>
        <a:p>
          <a:endParaRPr lang="en-ZA"/>
        </a:p>
      </dgm:t>
    </dgm:pt>
    <dgm:pt modelId="{57D4D874-5405-4BDE-90C3-0920EC9B98E6}" type="pres">
      <dgm:prSet presAssocID="{AD38C716-752C-417D-B18B-D79B31F5F170}" presName="FourNodes_3_text" presStyleLbl="node1" presStyleIdx="3" presStyleCnt="4">
        <dgm:presLayoutVars>
          <dgm:bulletEnabled val="1"/>
        </dgm:presLayoutVars>
      </dgm:prSet>
      <dgm:spPr/>
      <dgm:t>
        <a:bodyPr/>
        <a:lstStyle/>
        <a:p>
          <a:endParaRPr lang="en-ZA"/>
        </a:p>
      </dgm:t>
    </dgm:pt>
    <dgm:pt modelId="{CFDE4278-A6FB-43D7-85FE-753BD7EFD582}" type="pres">
      <dgm:prSet presAssocID="{AD38C716-752C-417D-B18B-D79B31F5F170}" presName="FourNodes_4_text" presStyleLbl="node1" presStyleIdx="3" presStyleCnt="4">
        <dgm:presLayoutVars>
          <dgm:bulletEnabled val="1"/>
        </dgm:presLayoutVars>
      </dgm:prSet>
      <dgm:spPr/>
      <dgm:t>
        <a:bodyPr/>
        <a:lstStyle/>
        <a:p>
          <a:endParaRPr lang="en-ZA"/>
        </a:p>
      </dgm:t>
    </dgm:pt>
  </dgm:ptLst>
  <dgm:cxnLst>
    <dgm:cxn modelId="{BE4C978F-F36D-4C38-A6CE-AFE9F5CD3F66}" type="presOf" srcId="{D296F8E9-AF1B-425A-A404-8DAE4E5C8E3D}" destId="{CFDE4278-A6FB-43D7-85FE-753BD7EFD582}" srcOrd="1" destOrd="0" presId="urn:microsoft.com/office/officeart/2005/8/layout/vProcess5"/>
    <dgm:cxn modelId="{5568B319-6870-47D3-A04C-C084A57B71A7}" type="presOf" srcId="{2F592FB2-796C-48B8-8FD3-A5348771284D}" destId="{9616491C-346E-46A7-96B0-CC1B64C75FFC}" srcOrd="0" destOrd="0" presId="urn:microsoft.com/office/officeart/2005/8/layout/vProcess5"/>
    <dgm:cxn modelId="{9EF3728B-1A94-49AC-B71E-0101492794D6}" srcId="{AD38C716-752C-417D-B18B-D79B31F5F170}" destId="{73E672D9-8B08-4ACA-A970-C17534883555}" srcOrd="2" destOrd="0" parTransId="{F34B260C-2B45-460D-8528-8DCCEC6B4BA9}" sibTransId="{9AABCC93-E45E-40DC-B027-56C9D16C92C8}"/>
    <dgm:cxn modelId="{D722DEE9-E314-4EF8-8314-CF51C1778226}" srcId="{AD38C716-752C-417D-B18B-D79B31F5F170}" destId="{D296F8E9-AF1B-425A-A404-8DAE4E5C8E3D}" srcOrd="3" destOrd="0" parTransId="{D9C79208-128D-457B-9E44-BFA5AB0DC996}" sibTransId="{F140E458-688C-43C6-9C74-0F808B99EA22}"/>
    <dgm:cxn modelId="{1A8AE885-EDC4-4405-B193-7E7DADF3B321}" type="presOf" srcId="{B4FD3334-715F-431C-86EF-37001CCAE057}" destId="{9419D366-E69D-4A5C-A3D4-A37F72A1B15B}" srcOrd="0" destOrd="0" presId="urn:microsoft.com/office/officeart/2005/8/layout/vProcess5"/>
    <dgm:cxn modelId="{FF6B2415-593D-4CE3-80D2-6FDB6B7E87DE}" type="presOf" srcId="{F5E0BC3B-D7F1-42FA-90AF-1940C8AB45BB}" destId="{C250CDDE-3337-4805-9AA6-6C63F22AAADF}" srcOrd="1" destOrd="0" presId="urn:microsoft.com/office/officeart/2005/8/layout/vProcess5"/>
    <dgm:cxn modelId="{A403ECF0-3C7A-4CC8-BC4B-8FB882611230}" type="presOf" srcId="{82482884-E487-4FB4-A1BA-5F722905C9DF}" destId="{612B9D18-0D0D-4D73-9759-36D79006208F}" srcOrd="0" destOrd="0" presId="urn:microsoft.com/office/officeart/2005/8/layout/vProcess5"/>
    <dgm:cxn modelId="{D1550621-7CC1-4EBD-AD65-040136D89367}" type="presOf" srcId="{73E672D9-8B08-4ACA-A970-C17534883555}" destId="{57D4D874-5405-4BDE-90C3-0920EC9B98E6}" srcOrd="1" destOrd="0" presId="urn:microsoft.com/office/officeart/2005/8/layout/vProcess5"/>
    <dgm:cxn modelId="{F88489A2-2CB1-4420-A31D-346542B15A4E}" srcId="{AD38C716-752C-417D-B18B-D79B31F5F170}" destId="{B4FD3334-715F-431C-86EF-37001CCAE057}" srcOrd="1" destOrd="0" parTransId="{A0CE4259-AEC8-462E-B813-1B454EAEE277}" sibTransId="{2F592FB2-796C-48B8-8FD3-A5348771284D}"/>
    <dgm:cxn modelId="{6CEEA0AC-007A-4787-86DD-5001A8D28A76}" srcId="{AD38C716-752C-417D-B18B-D79B31F5F170}" destId="{F5E0BC3B-D7F1-42FA-90AF-1940C8AB45BB}" srcOrd="0" destOrd="0" parTransId="{2F65E06A-BF43-4D2B-90F6-6A005F8C2E2D}" sibTransId="{82482884-E487-4FB4-A1BA-5F722905C9DF}"/>
    <dgm:cxn modelId="{CF113909-D00B-4B3D-9C5E-D6B80413900F}" type="presOf" srcId="{AD38C716-752C-417D-B18B-D79B31F5F170}" destId="{08D7F5AD-DD82-4911-A986-18C2F262F281}" srcOrd="0" destOrd="0" presId="urn:microsoft.com/office/officeart/2005/8/layout/vProcess5"/>
    <dgm:cxn modelId="{11BD9F1B-4B50-4242-8BD1-CAB80555CF0E}" type="presOf" srcId="{D296F8E9-AF1B-425A-A404-8DAE4E5C8E3D}" destId="{6B256950-4A17-4CA6-BFC5-6BAA0C9DAFB0}" srcOrd="0" destOrd="0" presId="urn:microsoft.com/office/officeart/2005/8/layout/vProcess5"/>
    <dgm:cxn modelId="{BCC853D3-EFDE-4D2C-AC64-8A190C625A39}" type="presOf" srcId="{F5E0BC3B-D7F1-42FA-90AF-1940C8AB45BB}" destId="{918B7EBD-FC3B-4D68-B7B8-B781C65EF660}" srcOrd="0" destOrd="0" presId="urn:microsoft.com/office/officeart/2005/8/layout/vProcess5"/>
    <dgm:cxn modelId="{04E1991F-FF96-4519-A2E8-FDB12EE230CC}" type="presOf" srcId="{B4FD3334-715F-431C-86EF-37001CCAE057}" destId="{A8694D15-5D01-4FE7-BE47-F7F5AA46380B}" srcOrd="1" destOrd="0" presId="urn:microsoft.com/office/officeart/2005/8/layout/vProcess5"/>
    <dgm:cxn modelId="{D6E1539B-E381-4209-B5F4-76C282C67CD9}" type="presOf" srcId="{73E672D9-8B08-4ACA-A970-C17534883555}" destId="{CD756F5C-FAAC-42F1-BE1F-B2500CC2EC00}" srcOrd="0" destOrd="0" presId="urn:microsoft.com/office/officeart/2005/8/layout/vProcess5"/>
    <dgm:cxn modelId="{AF40041F-4EBA-4EFE-ADAD-4D8DDED9CE9B}" type="presOf" srcId="{9AABCC93-E45E-40DC-B027-56C9D16C92C8}" destId="{6AB1D0E4-8772-45D2-B6BD-69E21A453AAC}" srcOrd="0" destOrd="0" presId="urn:microsoft.com/office/officeart/2005/8/layout/vProcess5"/>
    <dgm:cxn modelId="{26DAEA1A-6C0E-4864-BB4F-5DB00709F155}" type="presParOf" srcId="{08D7F5AD-DD82-4911-A986-18C2F262F281}" destId="{7163A43E-9507-497A-B03F-B70D25322470}" srcOrd="0" destOrd="0" presId="urn:microsoft.com/office/officeart/2005/8/layout/vProcess5"/>
    <dgm:cxn modelId="{FF546990-57F8-40FC-A681-DC48B2C3330F}" type="presParOf" srcId="{08D7F5AD-DD82-4911-A986-18C2F262F281}" destId="{918B7EBD-FC3B-4D68-B7B8-B781C65EF660}" srcOrd="1" destOrd="0" presId="urn:microsoft.com/office/officeart/2005/8/layout/vProcess5"/>
    <dgm:cxn modelId="{98D419BF-C6A2-4A69-B793-FE4E56D1A096}" type="presParOf" srcId="{08D7F5AD-DD82-4911-A986-18C2F262F281}" destId="{9419D366-E69D-4A5C-A3D4-A37F72A1B15B}" srcOrd="2" destOrd="0" presId="urn:microsoft.com/office/officeart/2005/8/layout/vProcess5"/>
    <dgm:cxn modelId="{91402F4E-E46D-47C0-B2F7-89A1F5B44C38}" type="presParOf" srcId="{08D7F5AD-DD82-4911-A986-18C2F262F281}" destId="{CD756F5C-FAAC-42F1-BE1F-B2500CC2EC00}" srcOrd="3" destOrd="0" presId="urn:microsoft.com/office/officeart/2005/8/layout/vProcess5"/>
    <dgm:cxn modelId="{5FACD223-EF1E-4809-AD23-14DD3B533BE8}" type="presParOf" srcId="{08D7F5AD-DD82-4911-A986-18C2F262F281}" destId="{6B256950-4A17-4CA6-BFC5-6BAA0C9DAFB0}" srcOrd="4" destOrd="0" presId="urn:microsoft.com/office/officeart/2005/8/layout/vProcess5"/>
    <dgm:cxn modelId="{A99B8F6B-16DD-43E4-BCCE-239DEF5E4247}" type="presParOf" srcId="{08D7F5AD-DD82-4911-A986-18C2F262F281}" destId="{612B9D18-0D0D-4D73-9759-36D79006208F}" srcOrd="5" destOrd="0" presId="urn:microsoft.com/office/officeart/2005/8/layout/vProcess5"/>
    <dgm:cxn modelId="{C6F75EB5-2147-4944-8689-CD8B99DFCEE3}" type="presParOf" srcId="{08D7F5AD-DD82-4911-A986-18C2F262F281}" destId="{9616491C-346E-46A7-96B0-CC1B64C75FFC}" srcOrd="6" destOrd="0" presId="urn:microsoft.com/office/officeart/2005/8/layout/vProcess5"/>
    <dgm:cxn modelId="{DA39FA51-8FBA-4A6E-8354-991255EAAB06}" type="presParOf" srcId="{08D7F5AD-DD82-4911-A986-18C2F262F281}" destId="{6AB1D0E4-8772-45D2-B6BD-69E21A453AAC}" srcOrd="7" destOrd="0" presId="urn:microsoft.com/office/officeart/2005/8/layout/vProcess5"/>
    <dgm:cxn modelId="{FC9E6827-3A92-4CEC-A8AC-1F6423AAD3E4}" type="presParOf" srcId="{08D7F5AD-DD82-4911-A986-18C2F262F281}" destId="{C250CDDE-3337-4805-9AA6-6C63F22AAADF}" srcOrd="8" destOrd="0" presId="urn:microsoft.com/office/officeart/2005/8/layout/vProcess5"/>
    <dgm:cxn modelId="{02A154EA-BA72-4B05-9B3D-00F48BFF55FB}" type="presParOf" srcId="{08D7F5AD-DD82-4911-A986-18C2F262F281}" destId="{A8694D15-5D01-4FE7-BE47-F7F5AA46380B}" srcOrd="9" destOrd="0" presId="urn:microsoft.com/office/officeart/2005/8/layout/vProcess5"/>
    <dgm:cxn modelId="{7DFD1FF7-5CD2-4125-A9FB-0BA77876F287}" type="presParOf" srcId="{08D7F5AD-DD82-4911-A986-18C2F262F281}" destId="{57D4D874-5405-4BDE-90C3-0920EC9B98E6}" srcOrd="10" destOrd="0" presId="urn:microsoft.com/office/officeart/2005/8/layout/vProcess5"/>
    <dgm:cxn modelId="{7D6EBA8D-4A95-4684-9B2F-C545D5274769}" type="presParOf" srcId="{08D7F5AD-DD82-4911-A986-18C2F262F281}" destId="{CFDE4278-A6FB-43D7-85FE-753BD7EFD582}"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DCCE9B-FAD7-4DCA-B242-453DF1079380}" type="doc">
      <dgm:prSet loTypeId="urn:microsoft.com/office/officeart/2018/2/layout/IconLabelDescriptionList" loCatId="icon" qsTypeId="urn:microsoft.com/office/officeart/2005/8/quickstyle/simple4" qsCatId="simple" csTypeId="urn:microsoft.com/office/officeart/2018/5/colors/Iconchunking_neutralbg_colorful1" csCatId="colorful" phldr="1"/>
      <dgm:spPr/>
      <dgm:t>
        <a:bodyPr/>
        <a:lstStyle/>
        <a:p>
          <a:endParaRPr lang="en-US"/>
        </a:p>
      </dgm:t>
    </dgm:pt>
    <dgm:pt modelId="{44962CD9-41BF-4EDB-B025-F9247B5B77D8}">
      <dgm:prSet/>
      <dgm:spPr/>
      <dgm:t>
        <a:bodyPr/>
        <a:lstStyle/>
        <a:p>
          <a:pPr>
            <a:defRPr b="1"/>
          </a:pPr>
          <a:r>
            <a:rPr lang="en-ZA"/>
            <a:t>Quality</a:t>
          </a:r>
          <a:endParaRPr lang="en-US"/>
        </a:p>
      </dgm:t>
    </dgm:pt>
    <dgm:pt modelId="{5F3289BE-7420-45F8-A49F-81504FC1308D}" type="parTrans" cxnId="{9DBC79F5-A6AB-44A1-A7D8-D9FAA0DD88D3}">
      <dgm:prSet/>
      <dgm:spPr/>
      <dgm:t>
        <a:bodyPr/>
        <a:lstStyle/>
        <a:p>
          <a:endParaRPr lang="en-US"/>
        </a:p>
      </dgm:t>
    </dgm:pt>
    <dgm:pt modelId="{841A5A46-23E5-4E40-972E-D313FB71D0B0}" type="sibTrans" cxnId="{9DBC79F5-A6AB-44A1-A7D8-D9FAA0DD88D3}">
      <dgm:prSet/>
      <dgm:spPr/>
      <dgm:t>
        <a:bodyPr/>
        <a:lstStyle/>
        <a:p>
          <a:endParaRPr lang="en-US"/>
        </a:p>
      </dgm:t>
    </dgm:pt>
    <dgm:pt modelId="{16123712-0B6D-44E8-B121-C9383480B771}">
      <dgm:prSet/>
      <dgm:spPr/>
      <dgm:t>
        <a:bodyPr/>
        <a:lstStyle/>
        <a:p>
          <a:r>
            <a:rPr lang="en-ZA"/>
            <a:t>Website (How to? Checklists, Videos, GIS, FAQs, Contact Us)</a:t>
          </a:r>
          <a:endParaRPr lang="en-US"/>
        </a:p>
      </dgm:t>
    </dgm:pt>
    <dgm:pt modelId="{A801CD22-6729-44FE-8EB6-6D1B26CB88D1}" type="parTrans" cxnId="{C7BA9F4B-8A6E-4AD5-85AB-0DEAA5F480D0}">
      <dgm:prSet/>
      <dgm:spPr/>
      <dgm:t>
        <a:bodyPr/>
        <a:lstStyle/>
        <a:p>
          <a:endParaRPr lang="en-US"/>
        </a:p>
      </dgm:t>
    </dgm:pt>
    <dgm:pt modelId="{DAED626F-84FE-4375-BFBB-B41C61D2071B}" type="sibTrans" cxnId="{C7BA9F4B-8A6E-4AD5-85AB-0DEAA5F480D0}">
      <dgm:prSet/>
      <dgm:spPr/>
      <dgm:t>
        <a:bodyPr/>
        <a:lstStyle/>
        <a:p>
          <a:endParaRPr lang="en-US"/>
        </a:p>
      </dgm:t>
    </dgm:pt>
    <dgm:pt modelId="{BDEECA62-12BA-40E0-B78D-D82D1C00096E}">
      <dgm:prSet/>
      <dgm:spPr/>
      <dgm:t>
        <a:bodyPr/>
        <a:lstStyle/>
        <a:p>
          <a:r>
            <a:rPr lang="en-ZA"/>
            <a:t>Risk Based classification</a:t>
          </a:r>
          <a:endParaRPr lang="en-US"/>
        </a:p>
      </dgm:t>
    </dgm:pt>
    <dgm:pt modelId="{74C75EFD-AD27-42CD-8CF6-CAE546CA9478}" type="parTrans" cxnId="{840CBB3F-D555-456A-BFEB-4A6F9CB5593E}">
      <dgm:prSet/>
      <dgm:spPr/>
      <dgm:t>
        <a:bodyPr/>
        <a:lstStyle/>
        <a:p>
          <a:endParaRPr lang="en-US"/>
        </a:p>
      </dgm:t>
    </dgm:pt>
    <dgm:pt modelId="{307F3A0F-EE29-40E6-946E-062328539CA8}" type="sibTrans" cxnId="{840CBB3F-D555-456A-BFEB-4A6F9CB5593E}">
      <dgm:prSet/>
      <dgm:spPr/>
      <dgm:t>
        <a:bodyPr/>
        <a:lstStyle/>
        <a:p>
          <a:endParaRPr lang="en-US"/>
        </a:p>
      </dgm:t>
    </dgm:pt>
    <dgm:pt modelId="{94B20D7A-32AC-4CA8-81A5-565E42E477E5}">
      <dgm:prSet/>
      <dgm:spPr/>
      <dgm:t>
        <a:bodyPr/>
        <a:lstStyle/>
        <a:p>
          <a:pPr>
            <a:defRPr b="1"/>
          </a:pPr>
          <a:r>
            <a:rPr lang="en-ZA"/>
            <a:t>Stakeholder Engagements</a:t>
          </a:r>
          <a:endParaRPr lang="en-US"/>
        </a:p>
      </dgm:t>
    </dgm:pt>
    <dgm:pt modelId="{CCD67054-E744-410A-BE0F-FF7B1E420CFE}" type="parTrans" cxnId="{40DF6D81-4BBA-4CB1-89B7-1FD4572C84A6}">
      <dgm:prSet/>
      <dgm:spPr/>
      <dgm:t>
        <a:bodyPr/>
        <a:lstStyle/>
        <a:p>
          <a:endParaRPr lang="en-US"/>
        </a:p>
      </dgm:t>
    </dgm:pt>
    <dgm:pt modelId="{CF0E4F7D-FB9C-4D04-9C74-CAB0657D02D2}" type="sibTrans" cxnId="{40DF6D81-4BBA-4CB1-89B7-1FD4572C84A6}">
      <dgm:prSet/>
      <dgm:spPr/>
      <dgm:t>
        <a:bodyPr/>
        <a:lstStyle/>
        <a:p>
          <a:endParaRPr lang="en-US"/>
        </a:p>
      </dgm:t>
    </dgm:pt>
    <dgm:pt modelId="{69558142-A7A1-420A-9A7E-79E728642E50}">
      <dgm:prSet/>
      <dgm:spPr/>
      <dgm:t>
        <a:bodyPr/>
        <a:lstStyle/>
        <a:p>
          <a:pPr>
            <a:defRPr b="1"/>
          </a:pPr>
          <a:r>
            <a:rPr lang="en-ZA"/>
            <a:t>Process Optimisations</a:t>
          </a:r>
          <a:endParaRPr lang="en-US"/>
        </a:p>
      </dgm:t>
    </dgm:pt>
    <dgm:pt modelId="{F0B13635-79C7-48D8-96E6-ECD72AA6BF30}" type="parTrans" cxnId="{A4D73FDE-2C8F-4123-BC7E-2D61FC4DC272}">
      <dgm:prSet/>
      <dgm:spPr/>
      <dgm:t>
        <a:bodyPr/>
        <a:lstStyle/>
        <a:p>
          <a:endParaRPr lang="en-US"/>
        </a:p>
      </dgm:t>
    </dgm:pt>
    <dgm:pt modelId="{960438D7-AF2F-4407-8826-4481CE59B29C}" type="sibTrans" cxnId="{A4D73FDE-2C8F-4123-BC7E-2D61FC4DC272}">
      <dgm:prSet/>
      <dgm:spPr/>
      <dgm:t>
        <a:bodyPr/>
        <a:lstStyle/>
        <a:p>
          <a:endParaRPr lang="en-US"/>
        </a:p>
      </dgm:t>
    </dgm:pt>
    <dgm:pt modelId="{5731302C-8700-45ED-963F-298862811A0B}">
      <dgm:prSet/>
      <dgm:spPr/>
      <dgm:t>
        <a:bodyPr/>
        <a:lstStyle/>
        <a:p>
          <a:r>
            <a:rPr lang="en-ZA" dirty="0"/>
            <a:t>One Stop Shop</a:t>
          </a:r>
        </a:p>
        <a:p>
          <a:r>
            <a:rPr lang="en-ZA" dirty="0" err="1"/>
            <a:t>MoEs</a:t>
          </a:r>
          <a:endParaRPr lang="en-US" dirty="0"/>
        </a:p>
      </dgm:t>
    </dgm:pt>
    <dgm:pt modelId="{9A55013D-07B1-4177-82DC-317E8D275761}" type="parTrans" cxnId="{016A4AAD-6F8F-43DC-A8C3-E0EB6AFF8AE9}">
      <dgm:prSet/>
      <dgm:spPr/>
      <dgm:t>
        <a:bodyPr/>
        <a:lstStyle/>
        <a:p>
          <a:endParaRPr lang="en-US"/>
        </a:p>
      </dgm:t>
    </dgm:pt>
    <dgm:pt modelId="{A4BF49BD-C9AA-41BF-883E-392D1A6F7858}" type="sibTrans" cxnId="{016A4AAD-6F8F-43DC-A8C3-E0EB6AFF8AE9}">
      <dgm:prSet/>
      <dgm:spPr/>
      <dgm:t>
        <a:bodyPr/>
        <a:lstStyle/>
        <a:p>
          <a:endParaRPr lang="en-US"/>
        </a:p>
      </dgm:t>
    </dgm:pt>
    <dgm:pt modelId="{F3703D10-2612-47B1-9A91-8BCAA23FEF33}">
      <dgm:prSet/>
      <dgm:spPr/>
      <dgm:t>
        <a:bodyPr/>
        <a:lstStyle/>
        <a:p>
          <a:r>
            <a:rPr lang="en-ZA"/>
            <a:t>Turnaround times</a:t>
          </a:r>
          <a:endParaRPr lang="en-US"/>
        </a:p>
      </dgm:t>
    </dgm:pt>
    <dgm:pt modelId="{A8AA9901-0176-4056-A93A-9E02EFE7B574}" type="parTrans" cxnId="{D5B7EF51-1DF6-4F9D-BF5A-33EB48B08A15}">
      <dgm:prSet/>
      <dgm:spPr/>
      <dgm:t>
        <a:bodyPr/>
        <a:lstStyle/>
        <a:p>
          <a:endParaRPr lang="en-US"/>
        </a:p>
      </dgm:t>
    </dgm:pt>
    <dgm:pt modelId="{53CE4FC7-2B2D-436E-840A-FD37F9954581}" type="sibTrans" cxnId="{D5B7EF51-1DF6-4F9D-BF5A-33EB48B08A15}">
      <dgm:prSet/>
      <dgm:spPr/>
      <dgm:t>
        <a:bodyPr/>
        <a:lstStyle/>
        <a:p>
          <a:endParaRPr lang="en-US"/>
        </a:p>
      </dgm:t>
    </dgm:pt>
    <dgm:pt modelId="{316B9CFE-BBF8-4E88-BB2A-1F451579BBF6}">
      <dgm:prSet/>
      <dgm:spPr/>
      <dgm:t>
        <a:bodyPr/>
        <a:lstStyle/>
        <a:p>
          <a:pPr>
            <a:defRPr b="1"/>
          </a:pPr>
          <a:r>
            <a:rPr lang="en-ZA"/>
            <a:t>Peer Learning</a:t>
          </a:r>
          <a:endParaRPr lang="en-US"/>
        </a:p>
      </dgm:t>
    </dgm:pt>
    <dgm:pt modelId="{269440D7-4007-4FAA-874F-C7D1772520D6}" type="parTrans" cxnId="{B2D21B36-C98B-4A1F-BA98-A9B650298C4D}">
      <dgm:prSet/>
      <dgm:spPr/>
      <dgm:t>
        <a:bodyPr/>
        <a:lstStyle/>
        <a:p>
          <a:endParaRPr lang="en-US"/>
        </a:p>
      </dgm:t>
    </dgm:pt>
    <dgm:pt modelId="{65566620-2F04-4735-8F63-EE63C72283C1}" type="sibTrans" cxnId="{B2D21B36-C98B-4A1F-BA98-A9B650298C4D}">
      <dgm:prSet/>
      <dgm:spPr/>
      <dgm:t>
        <a:bodyPr/>
        <a:lstStyle/>
        <a:p>
          <a:endParaRPr lang="en-US"/>
        </a:p>
      </dgm:t>
    </dgm:pt>
    <dgm:pt modelId="{671F9993-FB0F-4952-96D4-9325974C14CB}" type="pres">
      <dgm:prSet presAssocID="{4CDCCE9B-FAD7-4DCA-B242-453DF1079380}" presName="root" presStyleCnt="0">
        <dgm:presLayoutVars>
          <dgm:dir/>
          <dgm:resizeHandles val="exact"/>
        </dgm:presLayoutVars>
      </dgm:prSet>
      <dgm:spPr/>
      <dgm:t>
        <a:bodyPr/>
        <a:lstStyle/>
        <a:p>
          <a:endParaRPr lang="en-ZA"/>
        </a:p>
      </dgm:t>
    </dgm:pt>
    <dgm:pt modelId="{6382B4C0-C155-4F92-8366-4C2269D81594}" type="pres">
      <dgm:prSet presAssocID="{44962CD9-41BF-4EDB-B025-F9247B5B77D8}" presName="compNode" presStyleCnt="0"/>
      <dgm:spPr/>
    </dgm:pt>
    <dgm:pt modelId="{77EE8A06-5494-4872-86DF-AE0B581E79D1}" type="pres">
      <dgm:prSet presAssocID="{44962CD9-41BF-4EDB-B025-F9247B5B77D8}"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ZA"/>
        </a:p>
      </dgm:t>
      <dgm:extLst>
        <a:ext uri="{E40237B7-FDA0-4F09-8148-C483321AD2D9}">
          <dgm14:cNvPr xmlns:dgm14="http://schemas.microsoft.com/office/drawing/2010/diagram" id="0" name="" descr="Magnifying glass"/>
        </a:ext>
      </dgm:extLst>
    </dgm:pt>
    <dgm:pt modelId="{1A65E286-4993-41BC-89E2-69B5256F4160}" type="pres">
      <dgm:prSet presAssocID="{44962CD9-41BF-4EDB-B025-F9247B5B77D8}" presName="iconSpace" presStyleCnt="0"/>
      <dgm:spPr/>
    </dgm:pt>
    <dgm:pt modelId="{53BE11AB-AB0C-466D-BEED-F01CEAF1CF57}" type="pres">
      <dgm:prSet presAssocID="{44962CD9-41BF-4EDB-B025-F9247B5B77D8}" presName="parTx" presStyleLbl="revTx" presStyleIdx="0" presStyleCnt="8">
        <dgm:presLayoutVars>
          <dgm:chMax val="0"/>
          <dgm:chPref val="0"/>
        </dgm:presLayoutVars>
      </dgm:prSet>
      <dgm:spPr/>
      <dgm:t>
        <a:bodyPr/>
        <a:lstStyle/>
        <a:p>
          <a:endParaRPr lang="en-ZA"/>
        </a:p>
      </dgm:t>
    </dgm:pt>
    <dgm:pt modelId="{C317988A-6ECF-4477-9B61-260EBBBF23C4}" type="pres">
      <dgm:prSet presAssocID="{44962CD9-41BF-4EDB-B025-F9247B5B77D8}" presName="txSpace" presStyleCnt="0"/>
      <dgm:spPr/>
    </dgm:pt>
    <dgm:pt modelId="{0DA20951-0A6E-4104-A580-2AE6D29E360E}" type="pres">
      <dgm:prSet presAssocID="{44962CD9-41BF-4EDB-B025-F9247B5B77D8}" presName="desTx" presStyleLbl="revTx" presStyleIdx="1" presStyleCnt="8">
        <dgm:presLayoutVars/>
      </dgm:prSet>
      <dgm:spPr/>
      <dgm:t>
        <a:bodyPr/>
        <a:lstStyle/>
        <a:p>
          <a:endParaRPr lang="en-ZA"/>
        </a:p>
      </dgm:t>
    </dgm:pt>
    <dgm:pt modelId="{A14F37CE-0E45-4065-8BA8-9DF17964F8E3}" type="pres">
      <dgm:prSet presAssocID="{841A5A46-23E5-4E40-972E-D313FB71D0B0}" presName="sibTrans" presStyleCnt="0"/>
      <dgm:spPr/>
    </dgm:pt>
    <dgm:pt modelId="{34680600-53AB-465A-A1EE-A553CC791CEC}" type="pres">
      <dgm:prSet presAssocID="{94B20D7A-32AC-4CA8-81A5-565E42E477E5}" presName="compNode" presStyleCnt="0"/>
      <dgm:spPr/>
    </dgm:pt>
    <dgm:pt modelId="{197651FB-9ACF-47F3-8525-6DCD7A66E0A3}" type="pres">
      <dgm:prSet presAssocID="{94B20D7A-32AC-4CA8-81A5-565E42E477E5}"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ZA"/>
        </a:p>
      </dgm:t>
      <dgm:extLst>
        <a:ext uri="{E40237B7-FDA0-4F09-8148-C483321AD2D9}">
          <dgm14:cNvPr xmlns:dgm14="http://schemas.microsoft.com/office/drawing/2010/diagram" id="0" name="" descr="Handshake"/>
        </a:ext>
      </dgm:extLst>
    </dgm:pt>
    <dgm:pt modelId="{801F713C-065A-430D-A4B6-31E47F8C0785}" type="pres">
      <dgm:prSet presAssocID="{94B20D7A-32AC-4CA8-81A5-565E42E477E5}" presName="iconSpace" presStyleCnt="0"/>
      <dgm:spPr/>
    </dgm:pt>
    <dgm:pt modelId="{297B43DF-DF3A-4726-8A89-3EF4FFD0EF70}" type="pres">
      <dgm:prSet presAssocID="{94B20D7A-32AC-4CA8-81A5-565E42E477E5}" presName="parTx" presStyleLbl="revTx" presStyleIdx="2" presStyleCnt="8">
        <dgm:presLayoutVars>
          <dgm:chMax val="0"/>
          <dgm:chPref val="0"/>
        </dgm:presLayoutVars>
      </dgm:prSet>
      <dgm:spPr/>
      <dgm:t>
        <a:bodyPr/>
        <a:lstStyle/>
        <a:p>
          <a:endParaRPr lang="en-ZA"/>
        </a:p>
      </dgm:t>
    </dgm:pt>
    <dgm:pt modelId="{24F52669-E044-44A9-B2D6-3608252B8DCB}" type="pres">
      <dgm:prSet presAssocID="{94B20D7A-32AC-4CA8-81A5-565E42E477E5}" presName="txSpace" presStyleCnt="0"/>
      <dgm:spPr/>
    </dgm:pt>
    <dgm:pt modelId="{3DEAA0C1-C691-4708-863C-F714BAA15AA3}" type="pres">
      <dgm:prSet presAssocID="{94B20D7A-32AC-4CA8-81A5-565E42E477E5}" presName="desTx" presStyleLbl="revTx" presStyleIdx="3" presStyleCnt="8">
        <dgm:presLayoutVars/>
      </dgm:prSet>
      <dgm:spPr/>
    </dgm:pt>
    <dgm:pt modelId="{0A38AD78-4CFB-45A0-82D7-795870BDEECF}" type="pres">
      <dgm:prSet presAssocID="{CF0E4F7D-FB9C-4D04-9C74-CAB0657D02D2}" presName="sibTrans" presStyleCnt="0"/>
      <dgm:spPr/>
    </dgm:pt>
    <dgm:pt modelId="{84889846-A269-414B-AC4B-9D2B1A5CC77D}" type="pres">
      <dgm:prSet presAssocID="{69558142-A7A1-420A-9A7E-79E728642E50}" presName="compNode" presStyleCnt="0"/>
      <dgm:spPr/>
    </dgm:pt>
    <dgm:pt modelId="{6A8D7543-2803-43C2-BEEC-F8279652FDB7}" type="pres">
      <dgm:prSet presAssocID="{69558142-A7A1-420A-9A7E-79E728642E50}"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ZA"/>
        </a:p>
      </dgm:t>
      <dgm:extLst>
        <a:ext uri="{E40237B7-FDA0-4F09-8148-C483321AD2D9}">
          <dgm14:cNvPr xmlns:dgm14="http://schemas.microsoft.com/office/drawing/2010/diagram" id="0" name="" descr="Clock"/>
        </a:ext>
      </dgm:extLst>
    </dgm:pt>
    <dgm:pt modelId="{B8F0C034-2D6C-4AD6-AA3A-65117FD0E7E8}" type="pres">
      <dgm:prSet presAssocID="{69558142-A7A1-420A-9A7E-79E728642E50}" presName="iconSpace" presStyleCnt="0"/>
      <dgm:spPr/>
    </dgm:pt>
    <dgm:pt modelId="{FD87BDB2-CA16-4E65-AF5A-414ABF2E78EC}" type="pres">
      <dgm:prSet presAssocID="{69558142-A7A1-420A-9A7E-79E728642E50}" presName="parTx" presStyleLbl="revTx" presStyleIdx="4" presStyleCnt="8">
        <dgm:presLayoutVars>
          <dgm:chMax val="0"/>
          <dgm:chPref val="0"/>
        </dgm:presLayoutVars>
      </dgm:prSet>
      <dgm:spPr/>
      <dgm:t>
        <a:bodyPr/>
        <a:lstStyle/>
        <a:p>
          <a:endParaRPr lang="en-ZA"/>
        </a:p>
      </dgm:t>
    </dgm:pt>
    <dgm:pt modelId="{93449632-4E33-49DE-B92B-103053222A68}" type="pres">
      <dgm:prSet presAssocID="{69558142-A7A1-420A-9A7E-79E728642E50}" presName="txSpace" presStyleCnt="0"/>
      <dgm:spPr/>
    </dgm:pt>
    <dgm:pt modelId="{B7FDF172-239F-4079-98EC-FE657E00FCD7}" type="pres">
      <dgm:prSet presAssocID="{69558142-A7A1-420A-9A7E-79E728642E50}" presName="desTx" presStyleLbl="revTx" presStyleIdx="5" presStyleCnt="8">
        <dgm:presLayoutVars/>
      </dgm:prSet>
      <dgm:spPr/>
      <dgm:t>
        <a:bodyPr/>
        <a:lstStyle/>
        <a:p>
          <a:endParaRPr lang="en-ZA"/>
        </a:p>
      </dgm:t>
    </dgm:pt>
    <dgm:pt modelId="{14A6E1F9-A611-46EA-B430-A3F5B6FD9B27}" type="pres">
      <dgm:prSet presAssocID="{960438D7-AF2F-4407-8826-4481CE59B29C}" presName="sibTrans" presStyleCnt="0"/>
      <dgm:spPr/>
    </dgm:pt>
    <dgm:pt modelId="{E9168524-90C6-4F4D-A75F-8C7DB7651741}" type="pres">
      <dgm:prSet presAssocID="{316B9CFE-BBF8-4E88-BB2A-1F451579BBF6}" presName="compNode" presStyleCnt="0"/>
      <dgm:spPr/>
    </dgm:pt>
    <dgm:pt modelId="{EF08A700-1868-4B32-A145-63690EBDFDDE}" type="pres">
      <dgm:prSet presAssocID="{316B9CFE-BBF8-4E88-BB2A-1F451579BBF6}"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ZA"/>
        </a:p>
      </dgm:t>
      <dgm:extLst>
        <a:ext uri="{E40237B7-FDA0-4F09-8148-C483321AD2D9}">
          <dgm14:cNvPr xmlns:dgm14="http://schemas.microsoft.com/office/drawing/2010/diagram" id="0" name="" descr="Children"/>
        </a:ext>
      </dgm:extLst>
    </dgm:pt>
    <dgm:pt modelId="{9377A493-6FE1-46F8-8080-79F2EA70CC31}" type="pres">
      <dgm:prSet presAssocID="{316B9CFE-BBF8-4E88-BB2A-1F451579BBF6}" presName="iconSpace" presStyleCnt="0"/>
      <dgm:spPr/>
    </dgm:pt>
    <dgm:pt modelId="{660D4CBF-DB87-4B15-B56C-1FEC763693FF}" type="pres">
      <dgm:prSet presAssocID="{316B9CFE-BBF8-4E88-BB2A-1F451579BBF6}" presName="parTx" presStyleLbl="revTx" presStyleIdx="6" presStyleCnt="8">
        <dgm:presLayoutVars>
          <dgm:chMax val="0"/>
          <dgm:chPref val="0"/>
        </dgm:presLayoutVars>
      </dgm:prSet>
      <dgm:spPr/>
      <dgm:t>
        <a:bodyPr/>
        <a:lstStyle/>
        <a:p>
          <a:endParaRPr lang="en-ZA"/>
        </a:p>
      </dgm:t>
    </dgm:pt>
    <dgm:pt modelId="{00A9E7F0-EE8C-4273-87B0-2A46A834FA29}" type="pres">
      <dgm:prSet presAssocID="{316B9CFE-BBF8-4E88-BB2A-1F451579BBF6}" presName="txSpace" presStyleCnt="0"/>
      <dgm:spPr/>
    </dgm:pt>
    <dgm:pt modelId="{343AAFA4-049B-4C3E-82EC-22D7D7FE11B5}" type="pres">
      <dgm:prSet presAssocID="{316B9CFE-BBF8-4E88-BB2A-1F451579BBF6}" presName="desTx" presStyleLbl="revTx" presStyleIdx="7" presStyleCnt="8">
        <dgm:presLayoutVars/>
      </dgm:prSet>
      <dgm:spPr/>
    </dgm:pt>
  </dgm:ptLst>
  <dgm:cxnLst>
    <dgm:cxn modelId="{98BFA34D-85DB-469F-8E9F-D00F77EF7FFB}" type="presOf" srcId="{94B20D7A-32AC-4CA8-81A5-565E42E477E5}" destId="{297B43DF-DF3A-4726-8A89-3EF4FFD0EF70}" srcOrd="0" destOrd="0" presId="urn:microsoft.com/office/officeart/2018/2/layout/IconLabelDescriptionList"/>
    <dgm:cxn modelId="{D0C6ABA9-8717-418A-A3EE-3BC7537FA79B}" type="presOf" srcId="{BDEECA62-12BA-40E0-B78D-D82D1C00096E}" destId="{0DA20951-0A6E-4104-A580-2AE6D29E360E}" srcOrd="0" destOrd="1" presId="urn:microsoft.com/office/officeart/2018/2/layout/IconLabelDescriptionList"/>
    <dgm:cxn modelId="{A4D73FDE-2C8F-4123-BC7E-2D61FC4DC272}" srcId="{4CDCCE9B-FAD7-4DCA-B242-453DF1079380}" destId="{69558142-A7A1-420A-9A7E-79E728642E50}" srcOrd="2" destOrd="0" parTransId="{F0B13635-79C7-48D8-96E6-ECD72AA6BF30}" sibTransId="{960438D7-AF2F-4407-8826-4481CE59B29C}"/>
    <dgm:cxn modelId="{B2D21B36-C98B-4A1F-BA98-A9B650298C4D}" srcId="{4CDCCE9B-FAD7-4DCA-B242-453DF1079380}" destId="{316B9CFE-BBF8-4E88-BB2A-1F451579BBF6}" srcOrd="3" destOrd="0" parTransId="{269440D7-4007-4FAA-874F-C7D1772520D6}" sibTransId="{65566620-2F04-4735-8F63-EE63C72283C1}"/>
    <dgm:cxn modelId="{840CBB3F-D555-456A-BFEB-4A6F9CB5593E}" srcId="{44962CD9-41BF-4EDB-B025-F9247B5B77D8}" destId="{BDEECA62-12BA-40E0-B78D-D82D1C00096E}" srcOrd="1" destOrd="0" parTransId="{74C75EFD-AD27-42CD-8CF6-CAE546CA9478}" sibTransId="{307F3A0F-EE29-40E6-946E-062328539CA8}"/>
    <dgm:cxn modelId="{40DF6D81-4BBA-4CB1-89B7-1FD4572C84A6}" srcId="{4CDCCE9B-FAD7-4DCA-B242-453DF1079380}" destId="{94B20D7A-32AC-4CA8-81A5-565E42E477E5}" srcOrd="1" destOrd="0" parTransId="{CCD67054-E744-410A-BE0F-FF7B1E420CFE}" sibTransId="{CF0E4F7D-FB9C-4D04-9C74-CAB0657D02D2}"/>
    <dgm:cxn modelId="{F92BA48D-C0A2-4C77-B458-64A051D2C876}" type="presOf" srcId="{5731302C-8700-45ED-963F-298862811A0B}" destId="{B7FDF172-239F-4079-98EC-FE657E00FCD7}" srcOrd="0" destOrd="0" presId="urn:microsoft.com/office/officeart/2018/2/layout/IconLabelDescriptionList"/>
    <dgm:cxn modelId="{016A4AAD-6F8F-43DC-A8C3-E0EB6AFF8AE9}" srcId="{69558142-A7A1-420A-9A7E-79E728642E50}" destId="{5731302C-8700-45ED-963F-298862811A0B}" srcOrd="0" destOrd="0" parTransId="{9A55013D-07B1-4177-82DC-317E8D275761}" sibTransId="{A4BF49BD-C9AA-41BF-883E-392D1A6F7858}"/>
    <dgm:cxn modelId="{4A6C3C58-630D-4036-A7BF-B3E05CF7EFAE}" type="presOf" srcId="{16123712-0B6D-44E8-B121-C9383480B771}" destId="{0DA20951-0A6E-4104-A580-2AE6D29E360E}" srcOrd="0" destOrd="0" presId="urn:microsoft.com/office/officeart/2018/2/layout/IconLabelDescriptionList"/>
    <dgm:cxn modelId="{D5B7EF51-1DF6-4F9D-BF5A-33EB48B08A15}" srcId="{69558142-A7A1-420A-9A7E-79E728642E50}" destId="{F3703D10-2612-47B1-9A91-8BCAA23FEF33}" srcOrd="1" destOrd="0" parTransId="{A8AA9901-0176-4056-A93A-9E02EFE7B574}" sibTransId="{53CE4FC7-2B2D-436E-840A-FD37F9954581}"/>
    <dgm:cxn modelId="{494DF32C-79C1-4475-BCCF-7B19600AC504}" type="presOf" srcId="{4CDCCE9B-FAD7-4DCA-B242-453DF1079380}" destId="{671F9993-FB0F-4952-96D4-9325974C14CB}" srcOrd="0" destOrd="0" presId="urn:microsoft.com/office/officeart/2018/2/layout/IconLabelDescriptionList"/>
    <dgm:cxn modelId="{A569E112-4B83-40A7-9E93-052C5A343D30}" type="presOf" srcId="{44962CD9-41BF-4EDB-B025-F9247B5B77D8}" destId="{53BE11AB-AB0C-466D-BEED-F01CEAF1CF57}" srcOrd="0" destOrd="0" presId="urn:microsoft.com/office/officeart/2018/2/layout/IconLabelDescriptionList"/>
    <dgm:cxn modelId="{C7BA9F4B-8A6E-4AD5-85AB-0DEAA5F480D0}" srcId="{44962CD9-41BF-4EDB-B025-F9247B5B77D8}" destId="{16123712-0B6D-44E8-B121-C9383480B771}" srcOrd="0" destOrd="0" parTransId="{A801CD22-6729-44FE-8EB6-6D1B26CB88D1}" sibTransId="{DAED626F-84FE-4375-BFBB-B41C61D2071B}"/>
    <dgm:cxn modelId="{ABB76178-7A39-4AD8-97E6-033252C58F54}" type="presOf" srcId="{69558142-A7A1-420A-9A7E-79E728642E50}" destId="{FD87BDB2-CA16-4E65-AF5A-414ABF2E78EC}" srcOrd="0" destOrd="0" presId="urn:microsoft.com/office/officeart/2018/2/layout/IconLabelDescriptionList"/>
    <dgm:cxn modelId="{95A60BB1-DBE1-4DBB-B4C4-BEB5EA43D7D1}" type="presOf" srcId="{316B9CFE-BBF8-4E88-BB2A-1F451579BBF6}" destId="{660D4CBF-DB87-4B15-B56C-1FEC763693FF}" srcOrd="0" destOrd="0" presId="urn:microsoft.com/office/officeart/2018/2/layout/IconLabelDescriptionList"/>
    <dgm:cxn modelId="{9DBC79F5-A6AB-44A1-A7D8-D9FAA0DD88D3}" srcId="{4CDCCE9B-FAD7-4DCA-B242-453DF1079380}" destId="{44962CD9-41BF-4EDB-B025-F9247B5B77D8}" srcOrd="0" destOrd="0" parTransId="{5F3289BE-7420-45F8-A49F-81504FC1308D}" sibTransId="{841A5A46-23E5-4E40-972E-D313FB71D0B0}"/>
    <dgm:cxn modelId="{33B22C51-B433-45AA-9854-1E1460FC4F50}" type="presOf" srcId="{F3703D10-2612-47B1-9A91-8BCAA23FEF33}" destId="{B7FDF172-239F-4079-98EC-FE657E00FCD7}" srcOrd="0" destOrd="1" presId="urn:microsoft.com/office/officeart/2018/2/layout/IconLabelDescriptionList"/>
    <dgm:cxn modelId="{835C0B52-B6E2-43C4-8DAF-8E13B235C47C}" type="presParOf" srcId="{671F9993-FB0F-4952-96D4-9325974C14CB}" destId="{6382B4C0-C155-4F92-8366-4C2269D81594}" srcOrd="0" destOrd="0" presId="urn:microsoft.com/office/officeart/2018/2/layout/IconLabelDescriptionList"/>
    <dgm:cxn modelId="{1B263550-9258-4FCD-9F19-388B9D0C2186}" type="presParOf" srcId="{6382B4C0-C155-4F92-8366-4C2269D81594}" destId="{77EE8A06-5494-4872-86DF-AE0B581E79D1}" srcOrd="0" destOrd="0" presId="urn:microsoft.com/office/officeart/2018/2/layout/IconLabelDescriptionList"/>
    <dgm:cxn modelId="{74B7E34F-BAF9-44FD-BD78-D7DE20F6985A}" type="presParOf" srcId="{6382B4C0-C155-4F92-8366-4C2269D81594}" destId="{1A65E286-4993-41BC-89E2-69B5256F4160}" srcOrd="1" destOrd="0" presId="urn:microsoft.com/office/officeart/2018/2/layout/IconLabelDescriptionList"/>
    <dgm:cxn modelId="{A44AEF54-EC80-420D-A540-7129DADEF166}" type="presParOf" srcId="{6382B4C0-C155-4F92-8366-4C2269D81594}" destId="{53BE11AB-AB0C-466D-BEED-F01CEAF1CF57}" srcOrd="2" destOrd="0" presId="urn:microsoft.com/office/officeart/2018/2/layout/IconLabelDescriptionList"/>
    <dgm:cxn modelId="{983CF747-F760-4D3C-8F2E-859243AEB684}" type="presParOf" srcId="{6382B4C0-C155-4F92-8366-4C2269D81594}" destId="{C317988A-6ECF-4477-9B61-260EBBBF23C4}" srcOrd="3" destOrd="0" presId="urn:microsoft.com/office/officeart/2018/2/layout/IconLabelDescriptionList"/>
    <dgm:cxn modelId="{E3AB46DD-E3DD-4411-839B-99755480181E}" type="presParOf" srcId="{6382B4C0-C155-4F92-8366-4C2269D81594}" destId="{0DA20951-0A6E-4104-A580-2AE6D29E360E}" srcOrd="4" destOrd="0" presId="urn:microsoft.com/office/officeart/2018/2/layout/IconLabelDescriptionList"/>
    <dgm:cxn modelId="{16E506D9-0396-452E-B3C0-7CDB93FBABF0}" type="presParOf" srcId="{671F9993-FB0F-4952-96D4-9325974C14CB}" destId="{A14F37CE-0E45-4065-8BA8-9DF17964F8E3}" srcOrd="1" destOrd="0" presId="urn:microsoft.com/office/officeart/2018/2/layout/IconLabelDescriptionList"/>
    <dgm:cxn modelId="{57411025-E67A-4AAA-992D-A1BA14ACCD98}" type="presParOf" srcId="{671F9993-FB0F-4952-96D4-9325974C14CB}" destId="{34680600-53AB-465A-A1EE-A553CC791CEC}" srcOrd="2" destOrd="0" presId="urn:microsoft.com/office/officeart/2018/2/layout/IconLabelDescriptionList"/>
    <dgm:cxn modelId="{97677E90-8896-46F7-9738-6414187260AF}" type="presParOf" srcId="{34680600-53AB-465A-A1EE-A553CC791CEC}" destId="{197651FB-9ACF-47F3-8525-6DCD7A66E0A3}" srcOrd="0" destOrd="0" presId="urn:microsoft.com/office/officeart/2018/2/layout/IconLabelDescriptionList"/>
    <dgm:cxn modelId="{B5EB4AF7-4E57-456F-98B9-F3E0BE2859A2}" type="presParOf" srcId="{34680600-53AB-465A-A1EE-A553CC791CEC}" destId="{801F713C-065A-430D-A4B6-31E47F8C0785}" srcOrd="1" destOrd="0" presId="urn:microsoft.com/office/officeart/2018/2/layout/IconLabelDescriptionList"/>
    <dgm:cxn modelId="{AD0D8C96-2621-4C5C-A57C-1313DC81B48E}" type="presParOf" srcId="{34680600-53AB-465A-A1EE-A553CC791CEC}" destId="{297B43DF-DF3A-4726-8A89-3EF4FFD0EF70}" srcOrd="2" destOrd="0" presId="urn:microsoft.com/office/officeart/2018/2/layout/IconLabelDescriptionList"/>
    <dgm:cxn modelId="{8B0AD945-CE3C-49C0-A003-885B6DEE7A24}" type="presParOf" srcId="{34680600-53AB-465A-A1EE-A553CC791CEC}" destId="{24F52669-E044-44A9-B2D6-3608252B8DCB}" srcOrd="3" destOrd="0" presId="urn:microsoft.com/office/officeart/2018/2/layout/IconLabelDescriptionList"/>
    <dgm:cxn modelId="{53EFF385-BA63-45C5-A2C5-2663DB443128}" type="presParOf" srcId="{34680600-53AB-465A-A1EE-A553CC791CEC}" destId="{3DEAA0C1-C691-4708-863C-F714BAA15AA3}" srcOrd="4" destOrd="0" presId="urn:microsoft.com/office/officeart/2018/2/layout/IconLabelDescriptionList"/>
    <dgm:cxn modelId="{EE982B79-FD7B-45CA-9CE6-CA9304D3290C}" type="presParOf" srcId="{671F9993-FB0F-4952-96D4-9325974C14CB}" destId="{0A38AD78-4CFB-45A0-82D7-795870BDEECF}" srcOrd="3" destOrd="0" presId="urn:microsoft.com/office/officeart/2018/2/layout/IconLabelDescriptionList"/>
    <dgm:cxn modelId="{126485DA-1BC9-46F4-AE33-9147A183DC62}" type="presParOf" srcId="{671F9993-FB0F-4952-96D4-9325974C14CB}" destId="{84889846-A269-414B-AC4B-9D2B1A5CC77D}" srcOrd="4" destOrd="0" presId="urn:microsoft.com/office/officeart/2018/2/layout/IconLabelDescriptionList"/>
    <dgm:cxn modelId="{BF5BBF11-1360-445F-B2AE-F95A5E268D05}" type="presParOf" srcId="{84889846-A269-414B-AC4B-9D2B1A5CC77D}" destId="{6A8D7543-2803-43C2-BEEC-F8279652FDB7}" srcOrd="0" destOrd="0" presId="urn:microsoft.com/office/officeart/2018/2/layout/IconLabelDescriptionList"/>
    <dgm:cxn modelId="{E3ED569D-1FEB-4FF8-9D00-2CE85F7A58B4}" type="presParOf" srcId="{84889846-A269-414B-AC4B-9D2B1A5CC77D}" destId="{B8F0C034-2D6C-4AD6-AA3A-65117FD0E7E8}" srcOrd="1" destOrd="0" presId="urn:microsoft.com/office/officeart/2018/2/layout/IconLabelDescriptionList"/>
    <dgm:cxn modelId="{FF072E80-908A-40A5-8B0C-14D0653C25CB}" type="presParOf" srcId="{84889846-A269-414B-AC4B-9D2B1A5CC77D}" destId="{FD87BDB2-CA16-4E65-AF5A-414ABF2E78EC}" srcOrd="2" destOrd="0" presId="urn:microsoft.com/office/officeart/2018/2/layout/IconLabelDescriptionList"/>
    <dgm:cxn modelId="{041946D0-3D4E-4435-A7E7-4B37A3B1974B}" type="presParOf" srcId="{84889846-A269-414B-AC4B-9D2B1A5CC77D}" destId="{93449632-4E33-49DE-B92B-103053222A68}" srcOrd="3" destOrd="0" presId="urn:microsoft.com/office/officeart/2018/2/layout/IconLabelDescriptionList"/>
    <dgm:cxn modelId="{D53D9045-064F-4DE8-B288-2BA3E5B43058}" type="presParOf" srcId="{84889846-A269-414B-AC4B-9D2B1A5CC77D}" destId="{B7FDF172-239F-4079-98EC-FE657E00FCD7}" srcOrd="4" destOrd="0" presId="urn:microsoft.com/office/officeart/2018/2/layout/IconLabelDescriptionList"/>
    <dgm:cxn modelId="{357C48B1-6EFB-4C7D-B373-3278EE4FD87C}" type="presParOf" srcId="{671F9993-FB0F-4952-96D4-9325974C14CB}" destId="{14A6E1F9-A611-46EA-B430-A3F5B6FD9B27}" srcOrd="5" destOrd="0" presId="urn:microsoft.com/office/officeart/2018/2/layout/IconLabelDescriptionList"/>
    <dgm:cxn modelId="{19965943-34BF-4E0D-A8C5-4622B0043D46}" type="presParOf" srcId="{671F9993-FB0F-4952-96D4-9325974C14CB}" destId="{E9168524-90C6-4F4D-A75F-8C7DB7651741}" srcOrd="6" destOrd="0" presId="urn:microsoft.com/office/officeart/2018/2/layout/IconLabelDescriptionList"/>
    <dgm:cxn modelId="{7243CB74-F8C9-49DD-9FDE-E7D8006E1F48}" type="presParOf" srcId="{E9168524-90C6-4F4D-A75F-8C7DB7651741}" destId="{EF08A700-1868-4B32-A145-63690EBDFDDE}" srcOrd="0" destOrd="0" presId="urn:microsoft.com/office/officeart/2018/2/layout/IconLabelDescriptionList"/>
    <dgm:cxn modelId="{CCA98A04-EE06-4CF1-9403-F31516B76422}" type="presParOf" srcId="{E9168524-90C6-4F4D-A75F-8C7DB7651741}" destId="{9377A493-6FE1-46F8-8080-79F2EA70CC31}" srcOrd="1" destOrd="0" presId="urn:microsoft.com/office/officeart/2018/2/layout/IconLabelDescriptionList"/>
    <dgm:cxn modelId="{2D2A66E6-18F3-4A75-8FB0-1C131420CA65}" type="presParOf" srcId="{E9168524-90C6-4F4D-A75F-8C7DB7651741}" destId="{660D4CBF-DB87-4B15-B56C-1FEC763693FF}" srcOrd="2" destOrd="0" presId="urn:microsoft.com/office/officeart/2018/2/layout/IconLabelDescriptionList"/>
    <dgm:cxn modelId="{A5CB8FDD-063D-49E3-A8F6-A34D63234332}" type="presParOf" srcId="{E9168524-90C6-4F4D-A75F-8C7DB7651741}" destId="{00A9E7F0-EE8C-4273-87B0-2A46A834FA29}" srcOrd="3" destOrd="0" presId="urn:microsoft.com/office/officeart/2018/2/layout/IconLabelDescriptionList"/>
    <dgm:cxn modelId="{52826807-6414-4843-BAEF-5C6BBC528DEF}" type="presParOf" srcId="{E9168524-90C6-4F4D-A75F-8C7DB7651741}" destId="{343AAFA4-049B-4C3E-82EC-22D7D7FE11B5}"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DB442E-2026-435B-99DD-89B55845FC36}" type="doc">
      <dgm:prSet loTypeId="urn:microsoft.com/office/officeart/2018/5/layout/CenteredIconLabelDescriptionList" loCatId="icon" qsTypeId="urn:microsoft.com/office/officeart/2005/8/quickstyle/simple4" qsCatId="simple" csTypeId="urn:microsoft.com/office/officeart/2018/5/colors/Iconchunking_neutralbg_colorful1" csCatId="colorful" phldr="1"/>
      <dgm:spPr/>
      <dgm:t>
        <a:bodyPr/>
        <a:lstStyle/>
        <a:p>
          <a:endParaRPr lang="en-US"/>
        </a:p>
      </dgm:t>
    </dgm:pt>
    <dgm:pt modelId="{2F94192F-3BB2-48C3-9F3E-1726F3DE7961}">
      <dgm:prSet/>
      <dgm:spPr/>
      <dgm:t>
        <a:bodyPr/>
        <a:lstStyle/>
        <a:p>
          <a:pPr>
            <a:defRPr b="1"/>
          </a:pPr>
          <a:r>
            <a:rPr lang="en-ZA"/>
            <a:t>NBR – change the Laws</a:t>
          </a:r>
          <a:endParaRPr lang="en-US"/>
        </a:p>
      </dgm:t>
    </dgm:pt>
    <dgm:pt modelId="{DF2B0AB2-E3BA-4941-BD77-189EE82BD816}" type="parTrans" cxnId="{EEECCFFB-D758-4276-906E-EEBC85CB7407}">
      <dgm:prSet/>
      <dgm:spPr/>
      <dgm:t>
        <a:bodyPr/>
        <a:lstStyle/>
        <a:p>
          <a:endParaRPr lang="en-US"/>
        </a:p>
      </dgm:t>
    </dgm:pt>
    <dgm:pt modelId="{34ABA63D-2535-42CB-9FF9-0DCEC6A7AE3A}" type="sibTrans" cxnId="{EEECCFFB-D758-4276-906E-EEBC85CB7407}">
      <dgm:prSet/>
      <dgm:spPr/>
      <dgm:t>
        <a:bodyPr/>
        <a:lstStyle/>
        <a:p>
          <a:endParaRPr lang="en-US"/>
        </a:p>
      </dgm:t>
    </dgm:pt>
    <dgm:pt modelId="{4D3EAD0C-ECE6-4FC6-99EB-1FBFA0957184}">
      <dgm:prSet/>
      <dgm:spPr/>
      <dgm:t>
        <a:bodyPr/>
        <a:lstStyle/>
        <a:p>
          <a:r>
            <a:rPr lang="en-ZA"/>
            <a:t>Risk classifications on Safety</a:t>
          </a:r>
          <a:endParaRPr lang="en-US"/>
        </a:p>
      </dgm:t>
    </dgm:pt>
    <dgm:pt modelId="{2FFEB21C-3078-4991-ACEE-EC5C953D036F}" type="parTrans" cxnId="{19E01E7F-360F-4320-BBDE-5CFD0E58BDEB}">
      <dgm:prSet/>
      <dgm:spPr/>
      <dgm:t>
        <a:bodyPr/>
        <a:lstStyle/>
        <a:p>
          <a:endParaRPr lang="en-US"/>
        </a:p>
      </dgm:t>
    </dgm:pt>
    <dgm:pt modelId="{D2731167-544A-49C7-8C18-6C77F2FBB413}" type="sibTrans" cxnId="{19E01E7F-360F-4320-BBDE-5CFD0E58BDEB}">
      <dgm:prSet/>
      <dgm:spPr/>
      <dgm:t>
        <a:bodyPr/>
        <a:lstStyle/>
        <a:p>
          <a:endParaRPr lang="en-US"/>
        </a:p>
      </dgm:t>
    </dgm:pt>
    <dgm:pt modelId="{C578E131-09A7-43E3-9402-B5D0D372FEA3}">
      <dgm:prSet/>
      <dgm:spPr/>
      <dgm:t>
        <a:bodyPr/>
        <a:lstStyle/>
        <a:p>
          <a:r>
            <a:rPr lang="en-ZA"/>
            <a:t>Insurance and legal liability</a:t>
          </a:r>
          <a:endParaRPr lang="en-US"/>
        </a:p>
      </dgm:t>
    </dgm:pt>
    <dgm:pt modelId="{7863E571-8255-42E6-9F0A-317F89D26244}" type="parTrans" cxnId="{B2ACBE02-8DE8-4148-9CBA-7169CCA26178}">
      <dgm:prSet/>
      <dgm:spPr/>
      <dgm:t>
        <a:bodyPr/>
        <a:lstStyle/>
        <a:p>
          <a:endParaRPr lang="en-US"/>
        </a:p>
      </dgm:t>
    </dgm:pt>
    <dgm:pt modelId="{633746FD-A6FE-41ED-BE8B-81A9105E47FC}" type="sibTrans" cxnId="{B2ACBE02-8DE8-4148-9CBA-7169CCA26178}">
      <dgm:prSet/>
      <dgm:spPr/>
      <dgm:t>
        <a:bodyPr/>
        <a:lstStyle/>
        <a:p>
          <a:endParaRPr lang="en-US"/>
        </a:p>
      </dgm:t>
    </dgm:pt>
    <dgm:pt modelId="{7277984C-91A0-45E5-A2B6-7FE684E5F9F1}">
      <dgm:prSet/>
      <dgm:spPr/>
      <dgm:t>
        <a:bodyPr/>
        <a:lstStyle/>
        <a:p>
          <a:pPr>
            <a:defRPr b="1"/>
          </a:pPr>
          <a:r>
            <a:rPr lang="en-ZA"/>
            <a:t>Risk based inspections</a:t>
          </a:r>
          <a:endParaRPr lang="en-US"/>
        </a:p>
      </dgm:t>
    </dgm:pt>
    <dgm:pt modelId="{04BBA8C3-35E6-4BB9-99F2-2E1E38C3880B}" type="parTrans" cxnId="{29C4AD83-2B05-4200-AE39-5F9A244273B9}">
      <dgm:prSet/>
      <dgm:spPr/>
      <dgm:t>
        <a:bodyPr/>
        <a:lstStyle/>
        <a:p>
          <a:endParaRPr lang="en-US"/>
        </a:p>
      </dgm:t>
    </dgm:pt>
    <dgm:pt modelId="{552C2746-3898-467B-B345-3E94613E55D6}" type="sibTrans" cxnId="{29C4AD83-2B05-4200-AE39-5F9A244273B9}">
      <dgm:prSet/>
      <dgm:spPr/>
      <dgm:t>
        <a:bodyPr/>
        <a:lstStyle/>
        <a:p>
          <a:endParaRPr lang="en-US"/>
        </a:p>
      </dgm:t>
    </dgm:pt>
    <dgm:pt modelId="{8579E204-9FD9-43E9-96A1-30D404780C74}">
      <dgm:prSet/>
      <dgm:spPr/>
      <dgm:t>
        <a:bodyPr/>
        <a:lstStyle/>
        <a:p>
          <a:pPr>
            <a:defRPr b="1"/>
          </a:pPr>
          <a:r>
            <a:rPr lang="en-ZA"/>
            <a:t>Online Permitting Systems</a:t>
          </a:r>
          <a:endParaRPr lang="en-US"/>
        </a:p>
      </dgm:t>
    </dgm:pt>
    <dgm:pt modelId="{1EECFB7D-69F8-4DD0-8BC4-625FD1405F73}" type="parTrans" cxnId="{96BC840B-C112-4C47-B279-191D6D4785F5}">
      <dgm:prSet/>
      <dgm:spPr/>
      <dgm:t>
        <a:bodyPr/>
        <a:lstStyle/>
        <a:p>
          <a:endParaRPr lang="en-US"/>
        </a:p>
      </dgm:t>
    </dgm:pt>
    <dgm:pt modelId="{9E6701D5-4268-43F5-A6D0-1CB36C27425C}" type="sibTrans" cxnId="{96BC840B-C112-4C47-B279-191D6D4785F5}">
      <dgm:prSet/>
      <dgm:spPr/>
      <dgm:t>
        <a:bodyPr/>
        <a:lstStyle/>
        <a:p>
          <a:endParaRPr lang="en-US"/>
        </a:p>
      </dgm:t>
    </dgm:pt>
    <dgm:pt modelId="{8707C939-3B1D-43EA-8617-6892A96A576E}" type="pres">
      <dgm:prSet presAssocID="{1CDB442E-2026-435B-99DD-89B55845FC36}" presName="root" presStyleCnt="0">
        <dgm:presLayoutVars>
          <dgm:dir/>
          <dgm:resizeHandles val="exact"/>
        </dgm:presLayoutVars>
      </dgm:prSet>
      <dgm:spPr/>
      <dgm:t>
        <a:bodyPr/>
        <a:lstStyle/>
        <a:p>
          <a:endParaRPr lang="en-ZA"/>
        </a:p>
      </dgm:t>
    </dgm:pt>
    <dgm:pt modelId="{3F62B6EB-F927-4889-81AC-3554CBAA5523}" type="pres">
      <dgm:prSet presAssocID="{2F94192F-3BB2-48C3-9F3E-1726F3DE7961}" presName="compNode" presStyleCnt="0"/>
      <dgm:spPr/>
    </dgm:pt>
    <dgm:pt modelId="{10C290BD-D6EF-46AC-BD31-152B5AADC361}" type="pres">
      <dgm:prSet presAssocID="{2F94192F-3BB2-48C3-9F3E-1726F3DE796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ZA"/>
        </a:p>
      </dgm:t>
      <dgm:extLst>
        <a:ext uri="{E40237B7-FDA0-4F09-8148-C483321AD2D9}">
          <dgm14:cNvPr xmlns:dgm14="http://schemas.microsoft.com/office/drawing/2010/diagram" id="0" name="" descr="Scales of Justice"/>
        </a:ext>
      </dgm:extLst>
    </dgm:pt>
    <dgm:pt modelId="{DB4F4BE6-B570-4F0D-9C1E-78B971016EFA}" type="pres">
      <dgm:prSet presAssocID="{2F94192F-3BB2-48C3-9F3E-1726F3DE7961}" presName="iconSpace" presStyleCnt="0"/>
      <dgm:spPr/>
    </dgm:pt>
    <dgm:pt modelId="{6FF1107E-7743-4390-95AD-F0492C94BC75}" type="pres">
      <dgm:prSet presAssocID="{2F94192F-3BB2-48C3-9F3E-1726F3DE7961}" presName="parTx" presStyleLbl="revTx" presStyleIdx="0" presStyleCnt="6">
        <dgm:presLayoutVars>
          <dgm:chMax val="0"/>
          <dgm:chPref val="0"/>
        </dgm:presLayoutVars>
      </dgm:prSet>
      <dgm:spPr/>
      <dgm:t>
        <a:bodyPr/>
        <a:lstStyle/>
        <a:p>
          <a:endParaRPr lang="en-ZA"/>
        </a:p>
      </dgm:t>
    </dgm:pt>
    <dgm:pt modelId="{F76C038E-E377-4F66-A9E8-134D5CFC3DC6}" type="pres">
      <dgm:prSet presAssocID="{2F94192F-3BB2-48C3-9F3E-1726F3DE7961}" presName="txSpace" presStyleCnt="0"/>
      <dgm:spPr/>
    </dgm:pt>
    <dgm:pt modelId="{CE58E826-8856-49E2-90E7-CE3A42CC2AE2}" type="pres">
      <dgm:prSet presAssocID="{2F94192F-3BB2-48C3-9F3E-1726F3DE7961}" presName="desTx" presStyleLbl="revTx" presStyleIdx="1" presStyleCnt="6">
        <dgm:presLayoutVars/>
      </dgm:prSet>
      <dgm:spPr/>
      <dgm:t>
        <a:bodyPr/>
        <a:lstStyle/>
        <a:p>
          <a:endParaRPr lang="en-ZA"/>
        </a:p>
      </dgm:t>
    </dgm:pt>
    <dgm:pt modelId="{80BB4740-C906-4470-B8B9-678759763AB9}" type="pres">
      <dgm:prSet presAssocID="{34ABA63D-2535-42CB-9FF9-0DCEC6A7AE3A}" presName="sibTrans" presStyleCnt="0"/>
      <dgm:spPr/>
    </dgm:pt>
    <dgm:pt modelId="{9015AD77-F5E0-4691-B91B-10DF5B2F8D56}" type="pres">
      <dgm:prSet presAssocID="{7277984C-91A0-45E5-A2B6-7FE684E5F9F1}" presName="compNode" presStyleCnt="0"/>
      <dgm:spPr/>
    </dgm:pt>
    <dgm:pt modelId="{FBB0A5A3-79BF-4B06-864A-DBCE53DD51DB}" type="pres">
      <dgm:prSet presAssocID="{7277984C-91A0-45E5-A2B6-7FE684E5F9F1}"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ZA"/>
        </a:p>
      </dgm:t>
      <dgm:extLst>
        <a:ext uri="{E40237B7-FDA0-4F09-8148-C483321AD2D9}">
          <dgm14:cNvPr xmlns:dgm14="http://schemas.microsoft.com/office/drawing/2010/diagram" id="0" name="" descr="Magnifying glass"/>
        </a:ext>
      </dgm:extLst>
    </dgm:pt>
    <dgm:pt modelId="{38728658-CE14-4C61-BE97-6078ED007283}" type="pres">
      <dgm:prSet presAssocID="{7277984C-91A0-45E5-A2B6-7FE684E5F9F1}" presName="iconSpace" presStyleCnt="0"/>
      <dgm:spPr/>
    </dgm:pt>
    <dgm:pt modelId="{895A664F-5901-41D5-BFEA-D62E63C18BB8}" type="pres">
      <dgm:prSet presAssocID="{7277984C-91A0-45E5-A2B6-7FE684E5F9F1}" presName="parTx" presStyleLbl="revTx" presStyleIdx="2" presStyleCnt="6">
        <dgm:presLayoutVars>
          <dgm:chMax val="0"/>
          <dgm:chPref val="0"/>
        </dgm:presLayoutVars>
      </dgm:prSet>
      <dgm:spPr/>
      <dgm:t>
        <a:bodyPr/>
        <a:lstStyle/>
        <a:p>
          <a:endParaRPr lang="en-ZA"/>
        </a:p>
      </dgm:t>
    </dgm:pt>
    <dgm:pt modelId="{4F852884-AD43-417F-B643-169B53BEF5B8}" type="pres">
      <dgm:prSet presAssocID="{7277984C-91A0-45E5-A2B6-7FE684E5F9F1}" presName="txSpace" presStyleCnt="0"/>
      <dgm:spPr/>
    </dgm:pt>
    <dgm:pt modelId="{584C6A17-9023-4C02-94E5-35DE9A1E5900}" type="pres">
      <dgm:prSet presAssocID="{7277984C-91A0-45E5-A2B6-7FE684E5F9F1}" presName="desTx" presStyleLbl="revTx" presStyleIdx="3" presStyleCnt="6">
        <dgm:presLayoutVars/>
      </dgm:prSet>
      <dgm:spPr/>
    </dgm:pt>
    <dgm:pt modelId="{D1753C4C-17B8-4981-B3B0-2CD735B5F96F}" type="pres">
      <dgm:prSet presAssocID="{552C2746-3898-467B-B345-3E94613E55D6}" presName="sibTrans" presStyleCnt="0"/>
      <dgm:spPr/>
    </dgm:pt>
    <dgm:pt modelId="{CDC03747-6AAA-460F-B3E0-B2A9EFE6505B}" type="pres">
      <dgm:prSet presAssocID="{8579E204-9FD9-43E9-96A1-30D404780C74}" presName="compNode" presStyleCnt="0"/>
      <dgm:spPr/>
    </dgm:pt>
    <dgm:pt modelId="{2490602B-2056-4203-AF9A-1D11DCE3858B}" type="pres">
      <dgm:prSet presAssocID="{8579E204-9FD9-43E9-96A1-30D404780C74}"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ZA"/>
        </a:p>
      </dgm:t>
      <dgm:extLst>
        <a:ext uri="{E40237B7-FDA0-4F09-8148-C483321AD2D9}">
          <dgm14:cNvPr xmlns:dgm14="http://schemas.microsoft.com/office/drawing/2010/diagram" id="0" name="" descr="Laptop"/>
        </a:ext>
      </dgm:extLst>
    </dgm:pt>
    <dgm:pt modelId="{1FA1ADE9-28DC-4D12-8C13-9721B23B9676}" type="pres">
      <dgm:prSet presAssocID="{8579E204-9FD9-43E9-96A1-30D404780C74}" presName="iconSpace" presStyleCnt="0"/>
      <dgm:spPr/>
    </dgm:pt>
    <dgm:pt modelId="{23DB5453-1F3B-4055-8B17-55B6834242A9}" type="pres">
      <dgm:prSet presAssocID="{8579E204-9FD9-43E9-96A1-30D404780C74}" presName="parTx" presStyleLbl="revTx" presStyleIdx="4" presStyleCnt="6">
        <dgm:presLayoutVars>
          <dgm:chMax val="0"/>
          <dgm:chPref val="0"/>
        </dgm:presLayoutVars>
      </dgm:prSet>
      <dgm:spPr/>
      <dgm:t>
        <a:bodyPr/>
        <a:lstStyle/>
        <a:p>
          <a:endParaRPr lang="en-ZA"/>
        </a:p>
      </dgm:t>
    </dgm:pt>
    <dgm:pt modelId="{9EB465E7-DD05-48D8-B768-C2059AB92C1E}" type="pres">
      <dgm:prSet presAssocID="{8579E204-9FD9-43E9-96A1-30D404780C74}" presName="txSpace" presStyleCnt="0"/>
      <dgm:spPr/>
    </dgm:pt>
    <dgm:pt modelId="{EA693FF1-FFEA-4479-A40F-1295BA0D4F75}" type="pres">
      <dgm:prSet presAssocID="{8579E204-9FD9-43E9-96A1-30D404780C74}" presName="desTx" presStyleLbl="revTx" presStyleIdx="5" presStyleCnt="6">
        <dgm:presLayoutVars/>
      </dgm:prSet>
      <dgm:spPr/>
    </dgm:pt>
  </dgm:ptLst>
  <dgm:cxnLst>
    <dgm:cxn modelId="{B2ACBE02-8DE8-4148-9CBA-7169CCA26178}" srcId="{2F94192F-3BB2-48C3-9F3E-1726F3DE7961}" destId="{C578E131-09A7-43E3-9402-B5D0D372FEA3}" srcOrd="1" destOrd="0" parTransId="{7863E571-8255-42E6-9F0A-317F89D26244}" sibTransId="{633746FD-A6FE-41ED-BE8B-81A9105E47FC}"/>
    <dgm:cxn modelId="{2093377E-A0B5-4652-BF24-CB5585BCD6E0}" type="presOf" srcId="{7277984C-91A0-45E5-A2B6-7FE684E5F9F1}" destId="{895A664F-5901-41D5-BFEA-D62E63C18BB8}" srcOrd="0" destOrd="0" presId="urn:microsoft.com/office/officeart/2018/5/layout/CenteredIconLabelDescriptionList"/>
    <dgm:cxn modelId="{D5C67A58-2964-40F9-B563-8BD5481AAD81}" type="presOf" srcId="{1CDB442E-2026-435B-99DD-89B55845FC36}" destId="{8707C939-3B1D-43EA-8617-6892A96A576E}" srcOrd="0" destOrd="0" presId="urn:microsoft.com/office/officeart/2018/5/layout/CenteredIconLabelDescriptionList"/>
    <dgm:cxn modelId="{C7ADDDE8-771E-4FD8-AE78-3F6F71F57F60}" type="presOf" srcId="{C578E131-09A7-43E3-9402-B5D0D372FEA3}" destId="{CE58E826-8856-49E2-90E7-CE3A42CC2AE2}" srcOrd="0" destOrd="1" presId="urn:microsoft.com/office/officeart/2018/5/layout/CenteredIconLabelDescriptionList"/>
    <dgm:cxn modelId="{5A5A9D5C-0889-4A61-A3B5-8BA72894513F}" type="presOf" srcId="{2F94192F-3BB2-48C3-9F3E-1726F3DE7961}" destId="{6FF1107E-7743-4390-95AD-F0492C94BC75}" srcOrd="0" destOrd="0" presId="urn:microsoft.com/office/officeart/2018/5/layout/CenteredIconLabelDescriptionList"/>
    <dgm:cxn modelId="{29C4AD83-2B05-4200-AE39-5F9A244273B9}" srcId="{1CDB442E-2026-435B-99DD-89B55845FC36}" destId="{7277984C-91A0-45E5-A2B6-7FE684E5F9F1}" srcOrd="1" destOrd="0" parTransId="{04BBA8C3-35E6-4BB9-99F2-2E1E38C3880B}" sibTransId="{552C2746-3898-467B-B345-3E94613E55D6}"/>
    <dgm:cxn modelId="{EA789427-8844-417E-B96A-4F430AE8D039}" type="presOf" srcId="{8579E204-9FD9-43E9-96A1-30D404780C74}" destId="{23DB5453-1F3B-4055-8B17-55B6834242A9}" srcOrd="0" destOrd="0" presId="urn:microsoft.com/office/officeart/2018/5/layout/CenteredIconLabelDescriptionList"/>
    <dgm:cxn modelId="{96BC840B-C112-4C47-B279-191D6D4785F5}" srcId="{1CDB442E-2026-435B-99DD-89B55845FC36}" destId="{8579E204-9FD9-43E9-96A1-30D404780C74}" srcOrd="2" destOrd="0" parTransId="{1EECFB7D-69F8-4DD0-8BC4-625FD1405F73}" sibTransId="{9E6701D5-4268-43F5-A6D0-1CB36C27425C}"/>
    <dgm:cxn modelId="{19E01E7F-360F-4320-BBDE-5CFD0E58BDEB}" srcId="{2F94192F-3BB2-48C3-9F3E-1726F3DE7961}" destId="{4D3EAD0C-ECE6-4FC6-99EB-1FBFA0957184}" srcOrd="0" destOrd="0" parTransId="{2FFEB21C-3078-4991-ACEE-EC5C953D036F}" sibTransId="{D2731167-544A-49C7-8C18-6C77F2FBB413}"/>
    <dgm:cxn modelId="{EEECCFFB-D758-4276-906E-EEBC85CB7407}" srcId="{1CDB442E-2026-435B-99DD-89B55845FC36}" destId="{2F94192F-3BB2-48C3-9F3E-1726F3DE7961}" srcOrd="0" destOrd="0" parTransId="{DF2B0AB2-E3BA-4941-BD77-189EE82BD816}" sibTransId="{34ABA63D-2535-42CB-9FF9-0DCEC6A7AE3A}"/>
    <dgm:cxn modelId="{083D60E1-189D-44E7-960D-A361133F689C}" type="presOf" srcId="{4D3EAD0C-ECE6-4FC6-99EB-1FBFA0957184}" destId="{CE58E826-8856-49E2-90E7-CE3A42CC2AE2}" srcOrd="0" destOrd="0" presId="urn:microsoft.com/office/officeart/2018/5/layout/CenteredIconLabelDescriptionList"/>
    <dgm:cxn modelId="{6BDD5831-45EB-4959-A090-0338D817F6C1}" type="presParOf" srcId="{8707C939-3B1D-43EA-8617-6892A96A576E}" destId="{3F62B6EB-F927-4889-81AC-3554CBAA5523}" srcOrd="0" destOrd="0" presId="urn:microsoft.com/office/officeart/2018/5/layout/CenteredIconLabelDescriptionList"/>
    <dgm:cxn modelId="{46170D6D-06EC-45F2-9BA6-72F519A8926E}" type="presParOf" srcId="{3F62B6EB-F927-4889-81AC-3554CBAA5523}" destId="{10C290BD-D6EF-46AC-BD31-152B5AADC361}" srcOrd="0" destOrd="0" presId="urn:microsoft.com/office/officeart/2018/5/layout/CenteredIconLabelDescriptionList"/>
    <dgm:cxn modelId="{D48DA8F0-FAC4-46D9-BEEE-C70C7409AACE}" type="presParOf" srcId="{3F62B6EB-F927-4889-81AC-3554CBAA5523}" destId="{DB4F4BE6-B570-4F0D-9C1E-78B971016EFA}" srcOrd="1" destOrd="0" presId="urn:microsoft.com/office/officeart/2018/5/layout/CenteredIconLabelDescriptionList"/>
    <dgm:cxn modelId="{6E7F7391-D4D0-4547-B271-5B552206ADF4}" type="presParOf" srcId="{3F62B6EB-F927-4889-81AC-3554CBAA5523}" destId="{6FF1107E-7743-4390-95AD-F0492C94BC75}" srcOrd="2" destOrd="0" presId="urn:microsoft.com/office/officeart/2018/5/layout/CenteredIconLabelDescriptionList"/>
    <dgm:cxn modelId="{91049597-58BE-4F91-88D0-49EC80C2B5F3}" type="presParOf" srcId="{3F62B6EB-F927-4889-81AC-3554CBAA5523}" destId="{F76C038E-E377-4F66-A9E8-134D5CFC3DC6}" srcOrd="3" destOrd="0" presId="urn:microsoft.com/office/officeart/2018/5/layout/CenteredIconLabelDescriptionList"/>
    <dgm:cxn modelId="{0030497B-176A-40CC-9A08-9BD0BCEA4E0E}" type="presParOf" srcId="{3F62B6EB-F927-4889-81AC-3554CBAA5523}" destId="{CE58E826-8856-49E2-90E7-CE3A42CC2AE2}" srcOrd="4" destOrd="0" presId="urn:microsoft.com/office/officeart/2018/5/layout/CenteredIconLabelDescriptionList"/>
    <dgm:cxn modelId="{1ED9BF5B-3119-4D4B-BDC0-A2B80828BA13}" type="presParOf" srcId="{8707C939-3B1D-43EA-8617-6892A96A576E}" destId="{80BB4740-C906-4470-B8B9-678759763AB9}" srcOrd="1" destOrd="0" presId="urn:microsoft.com/office/officeart/2018/5/layout/CenteredIconLabelDescriptionList"/>
    <dgm:cxn modelId="{768F1D9B-1891-4661-BC62-6E9D1DD85328}" type="presParOf" srcId="{8707C939-3B1D-43EA-8617-6892A96A576E}" destId="{9015AD77-F5E0-4691-B91B-10DF5B2F8D56}" srcOrd="2" destOrd="0" presId="urn:microsoft.com/office/officeart/2018/5/layout/CenteredIconLabelDescriptionList"/>
    <dgm:cxn modelId="{B83BCF72-0CCC-4301-ABD9-5C60C3E91AEF}" type="presParOf" srcId="{9015AD77-F5E0-4691-B91B-10DF5B2F8D56}" destId="{FBB0A5A3-79BF-4B06-864A-DBCE53DD51DB}" srcOrd="0" destOrd="0" presId="urn:microsoft.com/office/officeart/2018/5/layout/CenteredIconLabelDescriptionList"/>
    <dgm:cxn modelId="{E67FEF16-B303-4D43-91B9-A7C97CCCE4E3}" type="presParOf" srcId="{9015AD77-F5E0-4691-B91B-10DF5B2F8D56}" destId="{38728658-CE14-4C61-BE97-6078ED007283}" srcOrd="1" destOrd="0" presId="urn:microsoft.com/office/officeart/2018/5/layout/CenteredIconLabelDescriptionList"/>
    <dgm:cxn modelId="{05232B37-1D45-4585-B7B3-D22B8A019B6D}" type="presParOf" srcId="{9015AD77-F5E0-4691-B91B-10DF5B2F8D56}" destId="{895A664F-5901-41D5-BFEA-D62E63C18BB8}" srcOrd="2" destOrd="0" presId="urn:microsoft.com/office/officeart/2018/5/layout/CenteredIconLabelDescriptionList"/>
    <dgm:cxn modelId="{595BEDC6-70AD-48F9-9056-94B1C0326B3F}" type="presParOf" srcId="{9015AD77-F5E0-4691-B91B-10DF5B2F8D56}" destId="{4F852884-AD43-417F-B643-169B53BEF5B8}" srcOrd="3" destOrd="0" presId="urn:microsoft.com/office/officeart/2018/5/layout/CenteredIconLabelDescriptionList"/>
    <dgm:cxn modelId="{86998080-B438-4747-9F74-3D2995EEB7AC}" type="presParOf" srcId="{9015AD77-F5E0-4691-B91B-10DF5B2F8D56}" destId="{584C6A17-9023-4C02-94E5-35DE9A1E5900}" srcOrd="4" destOrd="0" presId="urn:microsoft.com/office/officeart/2018/5/layout/CenteredIconLabelDescriptionList"/>
    <dgm:cxn modelId="{43F982D2-286B-47F4-8A74-D9CB8119B8CD}" type="presParOf" srcId="{8707C939-3B1D-43EA-8617-6892A96A576E}" destId="{D1753C4C-17B8-4981-B3B0-2CD735B5F96F}" srcOrd="3" destOrd="0" presId="urn:microsoft.com/office/officeart/2018/5/layout/CenteredIconLabelDescriptionList"/>
    <dgm:cxn modelId="{DEE922A7-1462-4C64-8914-77CFAEC420CC}" type="presParOf" srcId="{8707C939-3B1D-43EA-8617-6892A96A576E}" destId="{CDC03747-6AAA-460F-B3E0-B2A9EFE6505B}" srcOrd="4" destOrd="0" presId="urn:microsoft.com/office/officeart/2018/5/layout/CenteredIconLabelDescriptionList"/>
    <dgm:cxn modelId="{6C5F11F6-5252-4302-A284-BE838C783254}" type="presParOf" srcId="{CDC03747-6AAA-460F-B3E0-B2A9EFE6505B}" destId="{2490602B-2056-4203-AF9A-1D11DCE3858B}" srcOrd="0" destOrd="0" presId="urn:microsoft.com/office/officeart/2018/5/layout/CenteredIconLabelDescriptionList"/>
    <dgm:cxn modelId="{C4C51F0E-9DDB-4806-BC5D-5BCF43684490}" type="presParOf" srcId="{CDC03747-6AAA-460F-B3E0-B2A9EFE6505B}" destId="{1FA1ADE9-28DC-4D12-8C13-9721B23B9676}" srcOrd="1" destOrd="0" presId="urn:microsoft.com/office/officeart/2018/5/layout/CenteredIconLabelDescriptionList"/>
    <dgm:cxn modelId="{6ABFBC0C-8AB4-4B7A-AACF-15BC6F003271}" type="presParOf" srcId="{CDC03747-6AAA-460F-B3E0-B2A9EFE6505B}" destId="{23DB5453-1F3B-4055-8B17-55B6834242A9}" srcOrd="2" destOrd="0" presId="urn:microsoft.com/office/officeart/2018/5/layout/CenteredIconLabelDescriptionList"/>
    <dgm:cxn modelId="{99A6C090-75DE-49BB-ACEB-4322F2DDB5AD}" type="presParOf" srcId="{CDC03747-6AAA-460F-B3E0-B2A9EFE6505B}" destId="{9EB465E7-DD05-48D8-B768-C2059AB92C1E}" srcOrd="3" destOrd="0" presId="urn:microsoft.com/office/officeart/2018/5/layout/CenteredIconLabelDescriptionList"/>
    <dgm:cxn modelId="{60FE1B26-E475-4FE5-A4F3-A52E0AD5440F}" type="presParOf" srcId="{CDC03747-6AAA-460F-B3E0-B2A9EFE6505B}" destId="{EA693FF1-FFEA-4479-A40F-1295BA0D4F75}"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974677-33C6-41EB-A9FE-52D5FAE7896B}" type="doc">
      <dgm:prSet loTypeId="urn:microsoft.com/office/officeart/2018/2/layout/IconLabelList" loCatId="icon" qsTypeId="urn:microsoft.com/office/officeart/2005/8/quickstyle/simple4" qsCatId="simple" csTypeId="urn:microsoft.com/office/officeart/2018/5/colors/Iconchunking_neutralbg_colorful5" csCatId="colorful" phldr="1"/>
      <dgm:spPr/>
      <dgm:t>
        <a:bodyPr/>
        <a:lstStyle/>
        <a:p>
          <a:endParaRPr lang="en-US"/>
        </a:p>
      </dgm:t>
    </dgm:pt>
    <dgm:pt modelId="{7003F2FA-AF17-4E82-817E-9033B9830CDC}">
      <dgm:prSet/>
      <dgm:spPr/>
      <dgm:t>
        <a:bodyPr/>
        <a:lstStyle/>
        <a:p>
          <a:r>
            <a:rPr lang="en-US"/>
            <a:t>Growth</a:t>
          </a:r>
        </a:p>
      </dgm:t>
    </dgm:pt>
    <dgm:pt modelId="{A6A24B74-19D6-4EB2-9E70-120A610CC62F}" type="parTrans" cxnId="{97828720-8E1C-4448-96C4-0EE91B36FA01}">
      <dgm:prSet/>
      <dgm:spPr/>
      <dgm:t>
        <a:bodyPr/>
        <a:lstStyle/>
        <a:p>
          <a:endParaRPr lang="en-US"/>
        </a:p>
      </dgm:t>
    </dgm:pt>
    <dgm:pt modelId="{FE53B25F-AC37-43C3-B087-4BFF7F1F1B0F}" type="sibTrans" cxnId="{97828720-8E1C-4448-96C4-0EE91B36FA01}">
      <dgm:prSet/>
      <dgm:spPr/>
      <dgm:t>
        <a:bodyPr/>
        <a:lstStyle/>
        <a:p>
          <a:endParaRPr lang="en-US"/>
        </a:p>
      </dgm:t>
    </dgm:pt>
    <dgm:pt modelId="{80E5EDF9-94A5-4B9F-86FF-C88667B7D230}">
      <dgm:prSet/>
      <dgm:spPr/>
      <dgm:t>
        <a:bodyPr/>
        <a:lstStyle/>
        <a:p>
          <a:r>
            <a:rPr lang="en-US"/>
            <a:t>Efficiency</a:t>
          </a:r>
        </a:p>
      </dgm:t>
    </dgm:pt>
    <dgm:pt modelId="{D3DF84C4-0EDD-46A8-9D5C-3186B5FE01F1}" type="parTrans" cxnId="{644B6CD7-34F5-4E4A-BAF2-BE3AB7FAA7B8}">
      <dgm:prSet/>
      <dgm:spPr/>
      <dgm:t>
        <a:bodyPr/>
        <a:lstStyle/>
        <a:p>
          <a:endParaRPr lang="en-US"/>
        </a:p>
      </dgm:t>
    </dgm:pt>
    <dgm:pt modelId="{13EE3577-431D-4147-AC64-E0901D079449}" type="sibTrans" cxnId="{644B6CD7-34F5-4E4A-BAF2-BE3AB7FAA7B8}">
      <dgm:prSet/>
      <dgm:spPr/>
      <dgm:t>
        <a:bodyPr/>
        <a:lstStyle/>
        <a:p>
          <a:endParaRPr lang="en-US"/>
        </a:p>
      </dgm:t>
    </dgm:pt>
    <dgm:pt modelId="{F3EA6EAB-A0AC-4BE7-BF27-2CD62202F8A3}">
      <dgm:prSet/>
      <dgm:spPr/>
      <dgm:t>
        <a:bodyPr/>
        <a:lstStyle/>
        <a:p>
          <a:r>
            <a:rPr lang="en-US"/>
            <a:t>Skills Gap</a:t>
          </a:r>
        </a:p>
      </dgm:t>
    </dgm:pt>
    <dgm:pt modelId="{C2A8825B-4FD6-454F-8E71-02238F0D68BE}" type="parTrans" cxnId="{3D3445EB-76D6-4240-8EAF-383733004446}">
      <dgm:prSet/>
      <dgm:spPr/>
      <dgm:t>
        <a:bodyPr/>
        <a:lstStyle/>
        <a:p>
          <a:endParaRPr lang="en-US"/>
        </a:p>
      </dgm:t>
    </dgm:pt>
    <dgm:pt modelId="{F8FCA14E-F2DA-4180-B73B-DD17BE003780}" type="sibTrans" cxnId="{3D3445EB-76D6-4240-8EAF-383733004446}">
      <dgm:prSet/>
      <dgm:spPr/>
      <dgm:t>
        <a:bodyPr/>
        <a:lstStyle/>
        <a:p>
          <a:endParaRPr lang="en-US"/>
        </a:p>
      </dgm:t>
    </dgm:pt>
    <dgm:pt modelId="{85F1EF6C-D641-476F-8982-E1AB8D914762}">
      <dgm:prSet/>
      <dgm:spPr/>
      <dgm:t>
        <a:bodyPr/>
        <a:lstStyle/>
        <a:p>
          <a:r>
            <a:rPr lang="en-US"/>
            <a:t>Security Threats </a:t>
          </a:r>
        </a:p>
      </dgm:t>
    </dgm:pt>
    <dgm:pt modelId="{5A9C5944-2CD1-49F8-95F8-46D804D28B23}" type="parTrans" cxnId="{1756C2EC-FE70-4153-BDF6-13AE29F83A94}">
      <dgm:prSet/>
      <dgm:spPr/>
      <dgm:t>
        <a:bodyPr/>
        <a:lstStyle/>
        <a:p>
          <a:endParaRPr lang="en-US"/>
        </a:p>
      </dgm:t>
    </dgm:pt>
    <dgm:pt modelId="{C5A7C073-E75E-448F-B7B1-C4B2BD959061}" type="sibTrans" cxnId="{1756C2EC-FE70-4153-BDF6-13AE29F83A94}">
      <dgm:prSet/>
      <dgm:spPr/>
      <dgm:t>
        <a:bodyPr/>
        <a:lstStyle/>
        <a:p>
          <a:endParaRPr lang="en-US"/>
        </a:p>
      </dgm:t>
    </dgm:pt>
    <dgm:pt modelId="{98198072-621B-4371-B9F6-846FAD895B0A}">
      <dgm:prSet/>
      <dgm:spPr/>
      <dgm:t>
        <a:bodyPr/>
        <a:lstStyle/>
        <a:p>
          <a:r>
            <a:rPr lang="en-US"/>
            <a:t>Changes in employment</a:t>
          </a:r>
        </a:p>
      </dgm:t>
    </dgm:pt>
    <dgm:pt modelId="{BB751908-590F-4930-8034-53643EF7186B}" type="parTrans" cxnId="{F8F0D6A7-1176-42D5-94E1-B384936CC92D}">
      <dgm:prSet/>
      <dgm:spPr/>
      <dgm:t>
        <a:bodyPr/>
        <a:lstStyle/>
        <a:p>
          <a:endParaRPr lang="en-US"/>
        </a:p>
      </dgm:t>
    </dgm:pt>
    <dgm:pt modelId="{69C1FB5E-25EC-4ADF-8902-0E891F609F4D}" type="sibTrans" cxnId="{F8F0D6A7-1176-42D5-94E1-B384936CC92D}">
      <dgm:prSet/>
      <dgm:spPr/>
      <dgm:t>
        <a:bodyPr/>
        <a:lstStyle/>
        <a:p>
          <a:endParaRPr lang="en-US"/>
        </a:p>
      </dgm:t>
    </dgm:pt>
    <dgm:pt modelId="{CA5833C5-FE5F-4FF2-B33A-99E43A5B1742}">
      <dgm:prSet/>
      <dgm:spPr/>
      <dgm:t>
        <a:bodyPr/>
        <a:lstStyle/>
        <a:p>
          <a:r>
            <a:rPr lang="en-US"/>
            <a:t>Changes in equality</a:t>
          </a:r>
        </a:p>
      </dgm:t>
    </dgm:pt>
    <dgm:pt modelId="{8F9AE29C-A482-49B1-92B2-7ACAB6CBCE53}" type="parTrans" cxnId="{482F262E-B7FB-4446-8F4E-F377C40321A6}">
      <dgm:prSet/>
      <dgm:spPr/>
      <dgm:t>
        <a:bodyPr/>
        <a:lstStyle/>
        <a:p>
          <a:endParaRPr lang="en-US"/>
        </a:p>
      </dgm:t>
    </dgm:pt>
    <dgm:pt modelId="{F6562BD4-C956-4846-9B27-561D7C9AF119}" type="sibTrans" cxnId="{482F262E-B7FB-4446-8F4E-F377C40321A6}">
      <dgm:prSet/>
      <dgm:spPr/>
      <dgm:t>
        <a:bodyPr/>
        <a:lstStyle/>
        <a:p>
          <a:endParaRPr lang="en-US"/>
        </a:p>
      </dgm:t>
    </dgm:pt>
    <dgm:pt modelId="{7033930B-11E6-49E5-BD59-3661247076AA}" type="pres">
      <dgm:prSet presAssocID="{88974677-33C6-41EB-A9FE-52D5FAE7896B}" presName="root" presStyleCnt="0">
        <dgm:presLayoutVars>
          <dgm:dir/>
          <dgm:resizeHandles val="exact"/>
        </dgm:presLayoutVars>
      </dgm:prSet>
      <dgm:spPr/>
      <dgm:t>
        <a:bodyPr/>
        <a:lstStyle/>
        <a:p>
          <a:endParaRPr lang="en-ZA"/>
        </a:p>
      </dgm:t>
    </dgm:pt>
    <dgm:pt modelId="{FA93C7D5-122D-4D60-9196-8873F985E1EE}" type="pres">
      <dgm:prSet presAssocID="{7003F2FA-AF17-4E82-817E-9033B9830CDC}" presName="compNode" presStyleCnt="0"/>
      <dgm:spPr/>
    </dgm:pt>
    <dgm:pt modelId="{03F51016-58D8-4A6C-ADA2-2C21028930D9}" type="pres">
      <dgm:prSet presAssocID="{7003F2FA-AF17-4E82-817E-9033B9830CDC}"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ZA"/>
        </a:p>
      </dgm:t>
      <dgm:extLst>
        <a:ext uri="{E40237B7-FDA0-4F09-8148-C483321AD2D9}">
          <dgm14:cNvPr xmlns:dgm14="http://schemas.microsoft.com/office/drawing/2010/diagram" id="0" name="" descr="Upward trend"/>
        </a:ext>
      </dgm:extLst>
    </dgm:pt>
    <dgm:pt modelId="{18F53DF6-14DC-417F-86C8-41BD0001B8A5}" type="pres">
      <dgm:prSet presAssocID="{7003F2FA-AF17-4E82-817E-9033B9830CDC}" presName="spaceRect" presStyleCnt="0"/>
      <dgm:spPr/>
    </dgm:pt>
    <dgm:pt modelId="{DCD808A7-0166-4D18-84FB-A90861646CBF}" type="pres">
      <dgm:prSet presAssocID="{7003F2FA-AF17-4E82-817E-9033B9830CDC}" presName="textRect" presStyleLbl="revTx" presStyleIdx="0" presStyleCnt="6">
        <dgm:presLayoutVars>
          <dgm:chMax val="1"/>
          <dgm:chPref val="1"/>
        </dgm:presLayoutVars>
      </dgm:prSet>
      <dgm:spPr/>
      <dgm:t>
        <a:bodyPr/>
        <a:lstStyle/>
        <a:p>
          <a:endParaRPr lang="en-ZA"/>
        </a:p>
      </dgm:t>
    </dgm:pt>
    <dgm:pt modelId="{3DF74FB2-EACE-4D9D-8AB1-4C921D9F8C25}" type="pres">
      <dgm:prSet presAssocID="{FE53B25F-AC37-43C3-B087-4BFF7F1F1B0F}" presName="sibTrans" presStyleCnt="0"/>
      <dgm:spPr/>
    </dgm:pt>
    <dgm:pt modelId="{49529E43-807C-495B-8764-2A19BE294800}" type="pres">
      <dgm:prSet presAssocID="{80E5EDF9-94A5-4B9F-86FF-C88667B7D230}" presName="compNode" presStyleCnt="0"/>
      <dgm:spPr/>
    </dgm:pt>
    <dgm:pt modelId="{ABA6A9F3-B5F4-4D85-8F03-C7D832791907}" type="pres">
      <dgm:prSet presAssocID="{80E5EDF9-94A5-4B9F-86FF-C88667B7D230}"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ZA"/>
        </a:p>
      </dgm:t>
      <dgm:extLst>
        <a:ext uri="{E40237B7-FDA0-4F09-8148-C483321AD2D9}">
          <dgm14:cNvPr xmlns:dgm14="http://schemas.microsoft.com/office/drawing/2010/diagram" id="0" name="" descr="Gauge"/>
        </a:ext>
      </dgm:extLst>
    </dgm:pt>
    <dgm:pt modelId="{D363C10F-101B-456A-899E-0E713A217E59}" type="pres">
      <dgm:prSet presAssocID="{80E5EDF9-94A5-4B9F-86FF-C88667B7D230}" presName="spaceRect" presStyleCnt="0"/>
      <dgm:spPr/>
    </dgm:pt>
    <dgm:pt modelId="{041F233D-8CA7-4C91-8E7F-3690655BAB9D}" type="pres">
      <dgm:prSet presAssocID="{80E5EDF9-94A5-4B9F-86FF-C88667B7D230}" presName="textRect" presStyleLbl="revTx" presStyleIdx="1" presStyleCnt="6">
        <dgm:presLayoutVars>
          <dgm:chMax val="1"/>
          <dgm:chPref val="1"/>
        </dgm:presLayoutVars>
      </dgm:prSet>
      <dgm:spPr/>
      <dgm:t>
        <a:bodyPr/>
        <a:lstStyle/>
        <a:p>
          <a:endParaRPr lang="en-ZA"/>
        </a:p>
      </dgm:t>
    </dgm:pt>
    <dgm:pt modelId="{5B51E484-188F-41CE-93BB-87D18F443FEF}" type="pres">
      <dgm:prSet presAssocID="{13EE3577-431D-4147-AC64-E0901D079449}" presName="sibTrans" presStyleCnt="0"/>
      <dgm:spPr/>
    </dgm:pt>
    <dgm:pt modelId="{0779D18A-5E62-4367-8342-E1BDF5FBB430}" type="pres">
      <dgm:prSet presAssocID="{F3EA6EAB-A0AC-4BE7-BF27-2CD62202F8A3}" presName="compNode" presStyleCnt="0"/>
      <dgm:spPr/>
    </dgm:pt>
    <dgm:pt modelId="{493EDE8A-1913-4F26-B4E8-6CABC52F9F47}" type="pres">
      <dgm:prSet presAssocID="{F3EA6EAB-A0AC-4BE7-BF27-2CD62202F8A3}"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ZA"/>
        </a:p>
      </dgm:t>
      <dgm:extLst>
        <a:ext uri="{E40237B7-FDA0-4F09-8148-C483321AD2D9}">
          <dgm14:cNvPr xmlns:dgm14="http://schemas.microsoft.com/office/drawing/2010/diagram" id="0" name="" descr="Puzzle"/>
        </a:ext>
      </dgm:extLst>
    </dgm:pt>
    <dgm:pt modelId="{5C1FAF2E-FE20-4BAA-9F37-A9B43AA18C9E}" type="pres">
      <dgm:prSet presAssocID="{F3EA6EAB-A0AC-4BE7-BF27-2CD62202F8A3}" presName="spaceRect" presStyleCnt="0"/>
      <dgm:spPr/>
    </dgm:pt>
    <dgm:pt modelId="{1C930599-F271-4506-AB3D-5DCE351D8338}" type="pres">
      <dgm:prSet presAssocID="{F3EA6EAB-A0AC-4BE7-BF27-2CD62202F8A3}" presName="textRect" presStyleLbl="revTx" presStyleIdx="2" presStyleCnt="6">
        <dgm:presLayoutVars>
          <dgm:chMax val="1"/>
          <dgm:chPref val="1"/>
        </dgm:presLayoutVars>
      </dgm:prSet>
      <dgm:spPr/>
      <dgm:t>
        <a:bodyPr/>
        <a:lstStyle/>
        <a:p>
          <a:endParaRPr lang="en-ZA"/>
        </a:p>
      </dgm:t>
    </dgm:pt>
    <dgm:pt modelId="{BFE8B7F2-6D6C-413B-B66D-DDEC424F0267}" type="pres">
      <dgm:prSet presAssocID="{F8FCA14E-F2DA-4180-B73B-DD17BE003780}" presName="sibTrans" presStyleCnt="0"/>
      <dgm:spPr/>
    </dgm:pt>
    <dgm:pt modelId="{FDE5CF40-0717-445B-B3C5-7D5F64730CEF}" type="pres">
      <dgm:prSet presAssocID="{85F1EF6C-D641-476F-8982-E1AB8D914762}" presName="compNode" presStyleCnt="0"/>
      <dgm:spPr/>
    </dgm:pt>
    <dgm:pt modelId="{EA0E071F-5C9A-4C71-8C6D-A89B66FE71ED}" type="pres">
      <dgm:prSet presAssocID="{85F1EF6C-D641-476F-8982-E1AB8D914762}"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ZA"/>
        </a:p>
      </dgm:t>
      <dgm:extLst>
        <a:ext uri="{E40237B7-FDA0-4F09-8148-C483321AD2D9}">
          <dgm14:cNvPr xmlns:dgm14="http://schemas.microsoft.com/office/drawing/2010/diagram" id="0" name="" descr="Lock"/>
        </a:ext>
      </dgm:extLst>
    </dgm:pt>
    <dgm:pt modelId="{CE79D42E-7F46-4A90-A5AD-B5034537DCFD}" type="pres">
      <dgm:prSet presAssocID="{85F1EF6C-D641-476F-8982-E1AB8D914762}" presName="spaceRect" presStyleCnt="0"/>
      <dgm:spPr/>
    </dgm:pt>
    <dgm:pt modelId="{3C234C84-2055-4435-8D2D-D2E7E5D12C83}" type="pres">
      <dgm:prSet presAssocID="{85F1EF6C-D641-476F-8982-E1AB8D914762}" presName="textRect" presStyleLbl="revTx" presStyleIdx="3" presStyleCnt="6">
        <dgm:presLayoutVars>
          <dgm:chMax val="1"/>
          <dgm:chPref val="1"/>
        </dgm:presLayoutVars>
      </dgm:prSet>
      <dgm:spPr/>
      <dgm:t>
        <a:bodyPr/>
        <a:lstStyle/>
        <a:p>
          <a:endParaRPr lang="en-ZA"/>
        </a:p>
      </dgm:t>
    </dgm:pt>
    <dgm:pt modelId="{CEFC3CB3-F7E2-4371-8C0F-028569371167}" type="pres">
      <dgm:prSet presAssocID="{C5A7C073-E75E-448F-B7B1-C4B2BD959061}" presName="sibTrans" presStyleCnt="0"/>
      <dgm:spPr/>
    </dgm:pt>
    <dgm:pt modelId="{B5646572-07C0-47FB-AE86-58AA5530D9A6}" type="pres">
      <dgm:prSet presAssocID="{98198072-621B-4371-B9F6-846FAD895B0A}" presName="compNode" presStyleCnt="0"/>
      <dgm:spPr/>
    </dgm:pt>
    <dgm:pt modelId="{F76F9F52-4366-44A0-97DB-64463103826B}" type="pres">
      <dgm:prSet presAssocID="{98198072-621B-4371-B9F6-846FAD895B0A}"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ZA"/>
        </a:p>
      </dgm:t>
      <dgm:extLst>
        <a:ext uri="{E40237B7-FDA0-4F09-8148-C483321AD2D9}">
          <dgm14:cNvPr xmlns:dgm14="http://schemas.microsoft.com/office/drawing/2010/diagram" id="0" name="" descr="Bar Graph with Upward Trend"/>
        </a:ext>
      </dgm:extLst>
    </dgm:pt>
    <dgm:pt modelId="{FAD970FC-DA7C-48F0-9FDF-5452B3EB5B2D}" type="pres">
      <dgm:prSet presAssocID="{98198072-621B-4371-B9F6-846FAD895B0A}" presName="spaceRect" presStyleCnt="0"/>
      <dgm:spPr/>
    </dgm:pt>
    <dgm:pt modelId="{B8E0D37E-4AFA-4D59-B13A-DCFC6F38AC7D}" type="pres">
      <dgm:prSet presAssocID="{98198072-621B-4371-B9F6-846FAD895B0A}" presName="textRect" presStyleLbl="revTx" presStyleIdx="4" presStyleCnt="6">
        <dgm:presLayoutVars>
          <dgm:chMax val="1"/>
          <dgm:chPref val="1"/>
        </dgm:presLayoutVars>
      </dgm:prSet>
      <dgm:spPr/>
      <dgm:t>
        <a:bodyPr/>
        <a:lstStyle/>
        <a:p>
          <a:endParaRPr lang="en-ZA"/>
        </a:p>
      </dgm:t>
    </dgm:pt>
    <dgm:pt modelId="{99A4C0FA-1B88-4A7A-8C87-8C09B3647514}" type="pres">
      <dgm:prSet presAssocID="{69C1FB5E-25EC-4ADF-8902-0E891F609F4D}" presName="sibTrans" presStyleCnt="0"/>
      <dgm:spPr/>
    </dgm:pt>
    <dgm:pt modelId="{9587CCDC-9A7D-4D82-9690-467538A42068}" type="pres">
      <dgm:prSet presAssocID="{CA5833C5-FE5F-4FF2-B33A-99E43A5B1742}" presName="compNode" presStyleCnt="0"/>
      <dgm:spPr/>
    </dgm:pt>
    <dgm:pt modelId="{25D49EE9-7D1C-4DCA-B139-6D0493FE34BB}" type="pres">
      <dgm:prSet presAssocID="{CA5833C5-FE5F-4FF2-B33A-99E43A5B1742}"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ZA"/>
        </a:p>
      </dgm:t>
      <dgm:extLst>
        <a:ext uri="{E40237B7-FDA0-4F09-8148-C483321AD2D9}">
          <dgm14:cNvPr xmlns:dgm14="http://schemas.microsoft.com/office/drawing/2010/diagram" id="0" name="" descr="Scales of Justice"/>
        </a:ext>
      </dgm:extLst>
    </dgm:pt>
    <dgm:pt modelId="{4E132DB5-6ACF-4579-9026-182B8612F303}" type="pres">
      <dgm:prSet presAssocID="{CA5833C5-FE5F-4FF2-B33A-99E43A5B1742}" presName="spaceRect" presStyleCnt="0"/>
      <dgm:spPr/>
    </dgm:pt>
    <dgm:pt modelId="{97469433-99B6-4803-9C2D-8D396665F4B5}" type="pres">
      <dgm:prSet presAssocID="{CA5833C5-FE5F-4FF2-B33A-99E43A5B1742}" presName="textRect" presStyleLbl="revTx" presStyleIdx="5" presStyleCnt="6">
        <dgm:presLayoutVars>
          <dgm:chMax val="1"/>
          <dgm:chPref val="1"/>
        </dgm:presLayoutVars>
      </dgm:prSet>
      <dgm:spPr/>
      <dgm:t>
        <a:bodyPr/>
        <a:lstStyle/>
        <a:p>
          <a:endParaRPr lang="en-ZA"/>
        </a:p>
      </dgm:t>
    </dgm:pt>
  </dgm:ptLst>
  <dgm:cxnLst>
    <dgm:cxn modelId="{3EB23DD2-14FD-4F42-B13C-B69E6B5E946A}" type="presOf" srcId="{F3EA6EAB-A0AC-4BE7-BF27-2CD62202F8A3}" destId="{1C930599-F271-4506-AB3D-5DCE351D8338}" srcOrd="0" destOrd="0" presId="urn:microsoft.com/office/officeart/2018/2/layout/IconLabelList"/>
    <dgm:cxn modelId="{F8F0D6A7-1176-42D5-94E1-B384936CC92D}" srcId="{88974677-33C6-41EB-A9FE-52D5FAE7896B}" destId="{98198072-621B-4371-B9F6-846FAD895B0A}" srcOrd="4" destOrd="0" parTransId="{BB751908-590F-4930-8034-53643EF7186B}" sibTransId="{69C1FB5E-25EC-4ADF-8902-0E891F609F4D}"/>
    <dgm:cxn modelId="{1756C2EC-FE70-4153-BDF6-13AE29F83A94}" srcId="{88974677-33C6-41EB-A9FE-52D5FAE7896B}" destId="{85F1EF6C-D641-476F-8982-E1AB8D914762}" srcOrd="3" destOrd="0" parTransId="{5A9C5944-2CD1-49F8-95F8-46D804D28B23}" sibTransId="{C5A7C073-E75E-448F-B7B1-C4B2BD959061}"/>
    <dgm:cxn modelId="{482F262E-B7FB-4446-8F4E-F377C40321A6}" srcId="{88974677-33C6-41EB-A9FE-52D5FAE7896B}" destId="{CA5833C5-FE5F-4FF2-B33A-99E43A5B1742}" srcOrd="5" destOrd="0" parTransId="{8F9AE29C-A482-49B1-92B2-7ACAB6CBCE53}" sibTransId="{F6562BD4-C956-4846-9B27-561D7C9AF119}"/>
    <dgm:cxn modelId="{AB27100A-6E84-4F5E-9CEA-ED02DD9490A7}" type="presOf" srcId="{85F1EF6C-D641-476F-8982-E1AB8D914762}" destId="{3C234C84-2055-4435-8D2D-D2E7E5D12C83}" srcOrd="0" destOrd="0" presId="urn:microsoft.com/office/officeart/2018/2/layout/IconLabelList"/>
    <dgm:cxn modelId="{644B6CD7-34F5-4E4A-BAF2-BE3AB7FAA7B8}" srcId="{88974677-33C6-41EB-A9FE-52D5FAE7896B}" destId="{80E5EDF9-94A5-4B9F-86FF-C88667B7D230}" srcOrd="1" destOrd="0" parTransId="{D3DF84C4-0EDD-46A8-9D5C-3186B5FE01F1}" sibTransId="{13EE3577-431D-4147-AC64-E0901D079449}"/>
    <dgm:cxn modelId="{97828720-8E1C-4448-96C4-0EE91B36FA01}" srcId="{88974677-33C6-41EB-A9FE-52D5FAE7896B}" destId="{7003F2FA-AF17-4E82-817E-9033B9830CDC}" srcOrd="0" destOrd="0" parTransId="{A6A24B74-19D6-4EB2-9E70-120A610CC62F}" sibTransId="{FE53B25F-AC37-43C3-B087-4BFF7F1F1B0F}"/>
    <dgm:cxn modelId="{43B6E82A-087C-4B2D-84BB-8B73B294D9DB}" type="presOf" srcId="{98198072-621B-4371-B9F6-846FAD895B0A}" destId="{B8E0D37E-4AFA-4D59-B13A-DCFC6F38AC7D}" srcOrd="0" destOrd="0" presId="urn:microsoft.com/office/officeart/2018/2/layout/IconLabelList"/>
    <dgm:cxn modelId="{3D3445EB-76D6-4240-8EAF-383733004446}" srcId="{88974677-33C6-41EB-A9FE-52D5FAE7896B}" destId="{F3EA6EAB-A0AC-4BE7-BF27-2CD62202F8A3}" srcOrd="2" destOrd="0" parTransId="{C2A8825B-4FD6-454F-8E71-02238F0D68BE}" sibTransId="{F8FCA14E-F2DA-4180-B73B-DD17BE003780}"/>
    <dgm:cxn modelId="{EC39678A-F8CD-4D83-B21A-7597410FAF27}" type="presOf" srcId="{7003F2FA-AF17-4E82-817E-9033B9830CDC}" destId="{DCD808A7-0166-4D18-84FB-A90861646CBF}" srcOrd="0" destOrd="0" presId="urn:microsoft.com/office/officeart/2018/2/layout/IconLabelList"/>
    <dgm:cxn modelId="{256DE916-D6F6-4C40-9677-284273B0E9A2}" type="presOf" srcId="{80E5EDF9-94A5-4B9F-86FF-C88667B7D230}" destId="{041F233D-8CA7-4C91-8E7F-3690655BAB9D}" srcOrd="0" destOrd="0" presId="urn:microsoft.com/office/officeart/2018/2/layout/IconLabelList"/>
    <dgm:cxn modelId="{72396191-910A-40C6-932C-563ECFF0878F}" type="presOf" srcId="{88974677-33C6-41EB-A9FE-52D5FAE7896B}" destId="{7033930B-11E6-49E5-BD59-3661247076AA}" srcOrd="0" destOrd="0" presId="urn:microsoft.com/office/officeart/2018/2/layout/IconLabelList"/>
    <dgm:cxn modelId="{7DD80CF4-A573-48C7-8FC5-1FA8A86F74A1}" type="presOf" srcId="{CA5833C5-FE5F-4FF2-B33A-99E43A5B1742}" destId="{97469433-99B6-4803-9C2D-8D396665F4B5}" srcOrd="0" destOrd="0" presId="urn:microsoft.com/office/officeart/2018/2/layout/IconLabelList"/>
    <dgm:cxn modelId="{71F58605-5B33-4723-AA4C-57B93CA1DB9A}" type="presParOf" srcId="{7033930B-11E6-49E5-BD59-3661247076AA}" destId="{FA93C7D5-122D-4D60-9196-8873F985E1EE}" srcOrd="0" destOrd="0" presId="urn:microsoft.com/office/officeart/2018/2/layout/IconLabelList"/>
    <dgm:cxn modelId="{55325C40-B5AD-488F-BD30-46E009C5296F}" type="presParOf" srcId="{FA93C7D5-122D-4D60-9196-8873F985E1EE}" destId="{03F51016-58D8-4A6C-ADA2-2C21028930D9}" srcOrd="0" destOrd="0" presId="urn:microsoft.com/office/officeart/2018/2/layout/IconLabelList"/>
    <dgm:cxn modelId="{571446F3-832F-4CE8-8761-7E3BF3FC6E14}" type="presParOf" srcId="{FA93C7D5-122D-4D60-9196-8873F985E1EE}" destId="{18F53DF6-14DC-417F-86C8-41BD0001B8A5}" srcOrd="1" destOrd="0" presId="urn:microsoft.com/office/officeart/2018/2/layout/IconLabelList"/>
    <dgm:cxn modelId="{C3133B85-FD51-4E71-A8D9-F3D618EF99CF}" type="presParOf" srcId="{FA93C7D5-122D-4D60-9196-8873F985E1EE}" destId="{DCD808A7-0166-4D18-84FB-A90861646CBF}" srcOrd="2" destOrd="0" presId="urn:microsoft.com/office/officeart/2018/2/layout/IconLabelList"/>
    <dgm:cxn modelId="{494CFEB0-9738-409B-AD4A-7403E4B0A113}" type="presParOf" srcId="{7033930B-11E6-49E5-BD59-3661247076AA}" destId="{3DF74FB2-EACE-4D9D-8AB1-4C921D9F8C25}" srcOrd="1" destOrd="0" presId="urn:microsoft.com/office/officeart/2018/2/layout/IconLabelList"/>
    <dgm:cxn modelId="{253DBC71-E3CB-4675-B8E9-6C393DDA9097}" type="presParOf" srcId="{7033930B-11E6-49E5-BD59-3661247076AA}" destId="{49529E43-807C-495B-8764-2A19BE294800}" srcOrd="2" destOrd="0" presId="urn:microsoft.com/office/officeart/2018/2/layout/IconLabelList"/>
    <dgm:cxn modelId="{A131E785-5B6D-4579-8C1E-EA3855EEC91C}" type="presParOf" srcId="{49529E43-807C-495B-8764-2A19BE294800}" destId="{ABA6A9F3-B5F4-4D85-8F03-C7D832791907}" srcOrd="0" destOrd="0" presId="urn:microsoft.com/office/officeart/2018/2/layout/IconLabelList"/>
    <dgm:cxn modelId="{EFED1DAD-C9F3-42BA-AC23-6073D1FF137C}" type="presParOf" srcId="{49529E43-807C-495B-8764-2A19BE294800}" destId="{D363C10F-101B-456A-899E-0E713A217E59}" srcOrd="1" destOrd="0" presId="urn:microsoft.com/office/officeart/2018/2/layout/IconLabelList"/>
    <dgm:cxn modelId="{287F14B8-A9D5-42D9-9518-AA13A7DE54D6}" type="presParOf" srcId="{49529E43-807C-495B-8764-2A19BE294800}" destId="{041F233D-8CA7-4C91-8E7F-3690655BAB9D}" srcOrd="2" destOrd="0" presId="urn:microsoft.com/office/officeart/2018/2/layout/IconLabelList"/>
    <dgm:cxn modelId="{97F47B73-A670-4737-ABF9-D733CE196909}" type="presParOf" srcId="{7033930B-11E6-49E5-BD59-3661247076AA}" destId="{5B51E484-188F-41CE-93BB-87D18F443FEF}" srcOrd="3" destOrd="0" presId="urn:microsoft.com/office/officeart/2018/2/layout/IconLabelList"/>
    <dgm:cxn modelId="{E7BBD1EF-2012-40EC-8639-BC8A4E87D4B1}" type="presParOf" srcId="{7033930B-11E6-49E5-BD59-3661247076AA}" destId="{0779D18A-5E62-4367-8342-E1BDF5FBB430}" srcOrd="4" destOrd="0" presId="urn:microsoft.com/office/officeart/2018/2/layout/IconLabelList"/>
    <dgm:cxn modelId="{8685A384-0F49-476A-BAD1-CFAEFAAD33F5}" type="presParOf" srcId="{0779D18A-5E62-4367-8342-E1BDF5FBB430}" destId="{493EDE8A-1913-4F26-B4E8-6CABC52F9F47}" srcOrd="0" destOrd="0" presId="urn:microsoft.com/office/officeart/2018/2/layout/IconLabelList"/>
    <dgm:cxn modelId="{57D80027-DA6D-42A2-8177-C4933923D78C}" type="presParOf" srcId="{0779D18A-5E62-4367-8342-E1BDF5FBB430}" destId="{5C1FAF2E-FE20-4BAA-9F37-A9B43AA18C9E}" srcOrd="1" destOrd="0" presId="urn:microsoft.com/office/officeart/2018/2/layout/IconLabelList"/>
    <dgm:cxn modelId="{E8BBA1F1-48FA-4F26-9BA6-6058F32D50F8}" type="presParOf" srcId="{0779D18A-5E62-4367-8342-E1BDF5FBB430}" destId="{1C930599-F271-4506-AB3D-5DCE351D8338}" srcOrd="2" destOrd="0" presId="urn:microsoft.com/office/officeart/2018/2/layout/IconLabelList"/>
    <dgm:cxn modelId="{EBDE8E53-9C62-4D5F-8119-3E0F17C710CD}" type="presParOf" srcId="{7033930B-11E6-49E5-BD59-3661247076AA}" destId="{BFE8B7F2-6D6C-413B-B66D-DDEC424F0267}" srcOrd="5" destOrd="0" presId="urn:microsoft.com/office/officeart/2018/2/layout/IconLabelList"/>
    <dgm:cxn modelId="{58A449A4-BA61-4547-9449-A67CD10649D2}" type="presParOf" srcId="{7033930B-11E6-49E5-BD59-3661247076AA}" destId="{FDE5CF40-0717-445B-B3C5-7D5F64730CEF}" srcOrd="6" destOrd="0" presId="urn:microsoft.com/office/officeart/2018/2/layout/IconLabelList"/>
    <dgm:cxn modelId="{51431FB1-526B-4103-872B-8CAE6350AAE8}" type="presParOf" srcId="{FDE5CF40-0717-445B-B3C5-7D5F64730CEF}" destId="{EA0E071F-5C9A-4C71-8C6D-A89B66FE71ED}" srcOrd="0" destOrd="0" presId="urn:microsoft.com/office/officeart/2018/2/layout/IconLabelList"/>
    <dgm:cxn modelId="{71E1A6D8-0410-4E6E-8278-63A84D53AFFC}" type="presParOf" srcId="{FDE5CF40-0717-445B-B3C5-7D5F64730CEF}" destId="{CE79D42E-7F46-4A90-A5AD-B5034537DCFD}" srcOrd="1" destOrd="0" presId="urn:microsoft.com/office/officeart/2018/2/layout/IconLabelList"/>
    <dgm:cxn modelId="{E0490312-3E6B-4F46-B01F-3435863701A8}" type="presParOf" srcId="{FDE5CF40-0717-445B-B3C5-7D5F64730CEF}" destId="{3C234C84-2055-4435-8D2D-D2E7E5D12C83}" srcOrd="2" destOrd="0" presId="urn:microsoft.com/office/officeart/2018/2/layout/IconLabelList"/>
    <dgm:cxn modelId="{C0B930F2-D1BA-46E0-829C-FBD7DCB4819B}" type="presParOf" srcId="{7033930B-11E6-49E5-BD59-3661247076AA}" destId="{CEFC3CB3-F7E2-4371-8C0F-028569371167}" srcOrd="7" destOrd="0" presId="urn:microsoft.com/office/officeart/2018/2/layout/IconLabelList"/>
    <dgm:cxn modelId="{FFC6762E-3F09-49B0-AD57-A5B932789F49}" type="presParOf" srcId="{7033930B-11E6-49E5-BD59-3661247076AA}" destId="{B5646572-07C0-47FB-AE86-58AA5530D9A6}" srcOrd="8" destOrd="0" presId="urn:microsoft.com/office/officeart/2018/2/layout/IconLabelList"/>
    <dgm:cxn modelId="{82531991-BA75-4B4E-B2D3-64BDF8A79124}" type="presParOf" srcId="{B5646572-07C0-47FB-AE86-58AA5530D9A6}" destId="{F76F9F52-4366-44A0-97DB-64463103826B}" srcOrd="0" destOrd="0" presId="urn:microsoft.com/office/officeart/2018/2/layout/IconLabelList"/>
    <dgm:cxn modelId="{7FDECD20-2223-406E-A307-FE221B0D38E7}" type="presParOf" srcId="{B5646572-07C0-47FB-AE86-58AA5530D9A6}" destId="{FAD970FC-DA7C-48F0-9FDF-5452B3EB5B2D}" srcOrd="1" destOrd="0" presId="urn:microsoft.com/office/officeart/2018/2/layout/IconLabelList"/>
    <dgm:cxn modelId="{AC8450AB-9B6D-42D0-8441-1DB60D66702A}" type="presParOf" srcId="{B5646572-07C0-47FB-AE86-58AA5530D9A6}" destId="{B8E0D37E-4AFA-4D59-B13A-DCFC6F38AC7D}" srcOrd="2" destOrd="0" presId="urn:microsoft.com/office/officeart/2018/2/layout/IconLabelList"/>
    <dgm:cxn modelId="{67F11A30-35AB-4632-A743-D45BC40044DE}" type="presParOf" srcId="{7033930B-11E6-49E5-BD59-3661247076AA}" destId="{99A4C0FA-1B88-4A7A-8C87-8C09B3647514}" srcOrd="9" destOrd="0" presId="urn:microsoft.com/office/officeart/2018/2/layout/IconLabelList"/>
    <dgm:cxn modelId="{9CBCEFB8-6AC2-4CD0-87FF-D308DFBF850B}" type="presParOf" srcId="{7033930B-11E6-49E5-BD59-3661247076AA}" destId="{9587CCDC-9A7D-4D82-9690-467538A42068}" srcOrd="10" destOrd="0" presId="urn:microsoft.com/office/officeart/2018/2/layout/IconLabelList"/>
    <dgm:cxn modelId="{86CE5401-F1A6-4CFB-A186-4012657F47E5}" type="presParOf" srcId="{9587CCDC-9A7D-4D82-9690-467538A42068}" destId="{25D49EE9-7D1C-4DCA-B139-6D0493FE34BB}" srcOrd="0" destOrd="0" presId="urn:microsoft.com/office/officeart/2018/2/layout/IconLabelList"/>
    <dgm:cxn modelId="{F72FBF32-366D-4365-B61F-0579C7EFD48C}" type="presParOf" srcId="{9587CCDC-9A7D-4D82-9690-467538A42068}" destId="{4E132DB5-6ACF-4579-9026-182B8612F303}" srcOrd="1" destOrd="0" presId="urn:microsoft.com/office/officeart/2018/2/layout/IconLabelList"/>
    <dgm:cxn modelId="{B4C023D2-91A6-4B56-8763-D467CF87511C}" type="presParOf" srcId="{9587CCDC-9A7D-4D82-9690-467538A42068}" destId="{97469433-99B6-4803-9C2D-8D396665F4B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DF5B2E-7BD6-4B32-B109-A53EA1FB023A}" type="doc">
      <dgm:prSet loTypeId="urn:microsoft.com/office/officeart/2018/2/layout/IconLabelDescriptionList" loCatId="icon" qsTypeId="urn:microsoft.com/office/officeart/2005/8/quickstyle/simple4" qsCatId="simple" csTypeId="urn:microsoft.com/office/officeart/2018/5/colors/Iconchunking_neutralbg_accent1_2" csCatId="accent1" phldr="1"/>
      <dgm:spPr/>
      <dgm:t>
        <a:bodyPr/>
        <a:lstStyle/>
        <a:p>
          <a:endParaRPr lang="en-ZA"/>
        </a:p>
      </dgm:t>
    </dgm:pt>
    <dgm:pt modelId="{637BB87A-06A5-4DA3-B0DD-74C4FBD6C549}">
      <dgm:prSet phldrT="[Text]"/>
      <dgm:spPr/>
      <dgm:t>
        <a:bodyPr/>
        <a:lstStyle/>
        <a:p>
          <a:pPr>
            <a:lnSpc>
              <a:spcPct val="100000"/>
            </a:lnSpc>
            <a:defRPr b="1"/>
          </a:pPr>
          <a:r>
            <a:rPr lang="en-ZA"/>
            <a:t>Positive</a:t>
          </a:r>
        </a:p>
      </dgm:t>
    </dgm:pt>
    <dgm:pt modelId="{9D90143D-739C-4E5E-992E-1532338738B2}" type="parTrans" cxnId="{7EE1E01E-C31E-4B20-AAAA-C5D685C55978}">
      <dgm:prSet/>
      <dgm:spPr/>
      <dgm:t>
        <a:bodyPr/>
        <a:lstStyle/>
        <a:p>
          <a:endParaRPr lang="en-ZA"/>
        </a:p>
      </dgm:t>
    </dgm:pt>
    <dgm:pt modelId="{56A41D84-135B-4AE2-A1C3-4B24D7CC3B8F}" type="sibTrans" cxnId="{7EE1E01E-C31E-4B20-AAAA-C5D685C55978}">
      <dgm:prSet/>
      <dgm:spPr/>
      <dgm:t>
        <a:bodyPr/>
        <a:lstStyle/>
        <a:p>
          <a:endParaRPr lang="en-ZA"/>
        </a:p>
      </dgm:t>
    </dgm:pt>
    <dgm:pt modelId="{B11136E9-672B-4874-981B-82E1EFFA264F}">
      <dgm:prSet phldrT="[Text]"/>
      <dgm:spPr/>
      <dgm:t>
        <a:bodyPr/>
        <a:lstStyle/>
        <a:p>
          <a:pPr>
            <a:lnSpc>
              <a:spcPct val="100000"/>
            </a:lnSpc>
          </a:pPr>
          <a:r>
            <a:rPr lang="en-US"/>
            <a:t>Rational Data Driven Decision making</a:t>
          </a:r>
          <a:endParaRPr lang="en-ZA"/>
        </a:p>
      </dgm:t>
    </dgm:pt>
    <dgm:pt modelId="{560C6530-BD2E-4A7A-890D-1EE854CF2216}" type="parTrans" cxnId="{B56064EA-8B32-457D-9C24-9CB85ECE5617}">
      <dgm:prSet/>
      <dgm:spPr/>
      <dgm:t>
        <a:bodyPr/>
        <a:lstStyle/>
        <a:p>
          <a:endParaRPr lang="en-ZA"/>
        </a:p>
      </dgm:t>
    </dgm:pt>
    <dgm:pt modelId="{03B12682-9767-48DD-A38B-5B63A00C9CAD}" type="sibTrans" cxnId="{B56064EA-8B32-457D-9C24-9CB85ECE5617}">
      <dgm:prSet/>
      <dgm:spPr/>
      <dgm:t>
        <a:bodyPr/>
        <a:lstStyle/>
        <a:p>
          <a:endParaRPr lang="en-ZA"/>
        </a:p>
      </dgm:t>
    </dgm:pt>
    <dgm:pt modelId="{03247B96-0C66-4F23-A42B-1DCB7EBBC5A4}">
      <dgm:prSet phldrT="[Text]"/>
      <dgm:spPr/>
      <dgm:t>
        <a:bodyPr/>
        <a:lstStyle/>
        <a:p>
          <a:pPr>
            <a:lnSpc>
              <a:spcPct val="100000"/>
            </a:lnSpc>
            <a:defRPr b="1"/>
          </a:pPr>
          <a:r>
            <a:rPr lang="en-ZA"/>
            <a:t>Negative</a:t>
          </a:r>
        </a:p>
      </dgm:t>
    </dgm:pt>
    <dgm:pt modelId="{BA74C002-35C8-442C-A745-02D2EE7E29A8}" type="parTrans" cxnId="{5FF0C343-FC40-4898-B1EE-551291BA3680}">
      <dgm:prSet/>
      <dgm:spPr/>
      <dgm:t>
        <a:bodyPr/>
        <a:lstStyle/>
        <a:p>
          <a:endParaRPr lang="en-ZA"/>
        </a:p>
      </dgm:t>
    </dgm:pt>
    <dgm:pt modelId="{4693023A-C775-4675-B998-49DF258B7746}" type="sibTrans" cxnId="{5FF0C343-FC40-4898-B1EE-551291BA3680}">
      <dgm:prSet/>
      <dgm:spPr/>
      <dgm:t>
        <a:bodyPr/>
        <a:lstStyle/>
        <a:p>
          <a:endParaRPr lang="en-ZA"/>
        </a:p>
      </dgm:t>
    </dgm:pt>
    <dgm:pt modelId="{F3BAD6CC-60F1-4C8D-89EC-E314932911E1}">
      <dgm:prSet phldrT="[Text]"/>
      <dgm:spPr/>
      <dgm:t>
        <a:bodyPr/>
        <a:lstStyle/>
        <a:p>
          <a:pPr>
            <a:lnSpc>
              <a:spcPct val="100000"/>
            </a:lnSpc>
          </a:pPr>
          <a:r>
            <a:rPr lang="en-US"/>
            <a:t>Accountability</a:t>
          </a:r>
          <a:endParaRPr lang="en-ZA"/>
        </a:p>
      </dgm:t>
    </dgm:pt>
    <dgm:pt modelId="{A5BFA21E-DEF5-43A1-A87E-F6595BFA5A69}" type="parTrans" cxnId="{BDA4FBA2-CECF-42BF-A757-D940049F5A80}">
      <dgm:prSet/>
      <dgm:spPr/>
      <dgm:t>
        <a:bodyPr/>
        <a:lstStyle/>
        <a:p>
          <a:endParaRPr lang="en-ZA"/>
        </a:p>
      </dgm:t>
    </dgm:pt>
    <dgm:pt modelId="{468824FA-DA80-4B4E-8613-1F6AADE62FD6}" type="sibTrans" cxnId="{BDA4FBA2-CECF-42BF-A757-D940049F5A80}">
      <dgm:prSet/>
      <dgm:spPr/>
      <dgm:t>
        <a:bodyPr/>
        <a:lstStyle/>
        <a:p>
          <a:endParaRPr lang="en-ZA"/>
        </a:p>
      </dgm:t>
    </dgm:pt>
    <dgm:pt modelId="{1D6CD684-7788-4C9F-B1E8-06F369842D68}">
      <dgm:prSet/>
      <dgm:spPr/>
      <dgm:t>
        <a:bodyPr/>
        <a:lstStyle/>
        <a:p>
          <a:pPr>
            <a:lnSpc>
              <a:spcPct val="100000"/>
            </a:lnSpc>
          </a:pPr>
          <a:r>
            <a:rPr lang="en-US"/>
            <a:t>Removal of “irrational exuberance”</a:t>
          </a:r>
        </a:p>
      </dgm:t>
    </dgm:pt>
    <dgm:pt modelId="{D7D65879-ED48-4ACF-B0C2-4C9EC0406267}" type="parTrans" cxnId="{C7C5899D-904E-4A1C-84ED-75AEE4048BF6}">
      <dgm:prSet/>
      <dgm:spPr/>
      <dgm:t>
        <a:bodyPr/>
        <a:lstStyle/>
        <a:p>
          <a:endParaRPr lang="en-ZA"/>
        </a:p>
      </dgm:t>
    </dgm:pt>
    <dgm:pt modelId="{6993075E-1104-4275-9E94-F2152B5DD5B9}" type="sibTrans" cxnId="{C7C5899D-904E-4A1C-84ED-75AEE4048BF6}">
      <dgm:prSet/>
      <dgm:spPr/>
      <dgm:t>
        <a:bodyPr/>
        <a:lstStyle/>
        <a:p>
          <a:endParaRPr lang="en-ZA"/>
        </a:p>
      </dgm:t>
    </dgm:pt>
    <dgm:pt modelId="{CCAEB425-D538-4B92-93A4-B093A3283026}">
      <dgm:prSet/>
      <dgm:spPr/>
      <dgm:t>
        <a:bodyPr/>
        <a:lstStyle/>
        <a:p>
          <a:pPr>
            <a:lnSpc>
              <a:spcPct val="100000"/>
            </a:lnSpc>
          </a:pPr>
          <a:r>
            <a:rPr lang="en-US"/>
            <a:t>Job gains &amp; innovation </a:t>
          </a:r>
        </a:p>
      </dgm:t>
    </dgm:pt>
    <dgm:pt modelId="{6BDBCE37-8D13-4875-9DBE-6F6768339639}" type="parTrans" cxnId="{69C56977-84A4-462E-A469-53592F176BB5}">
      <dgm:prSet/>
      <dgm:spPr/>
      <dgm:t>
        <a:bodyPr/>
        <a:lstStyle/>
        <a:p>
          <a:endParaRPr lang="en-ZA"/>
        </a:p>
      </dgm:t>
    </dgm:pt>
    <dgm:pt modelId="{7936C71F-F472-4586-A133-B623A3857857}" type="sibTrans" cxnId="{69C56977-84A4-462E-A469-53592F176BB5}">
      <dgm:prSet/>
      <dgm:spPr/>
      <dgm:t>
        <a:bodyPr/>
        <a:lstStyle/>
        <a:p>
          <a:endParaRPr lang="en-ZA"/>
        </a:p>
      </dgm:t>
    </dgm:pt>
    <dgm:pt modelId="{6D73E047-54B8-4721-BCC3-5E5F2E694B24}">
      <dgm:prSet/>
      <dgm:spPr/>
      <dgm:t>
        <a:bodyPr/>
        <a:lstStyle/>
        <a:p>
          <a:pPr>
            <a:lnSpc>
              <a:spcPct val="100000"/>
            </a:lnSpc>
          </a:pPr>
          <a:r>
            <a:rPr lang="en-US"/>
            <a:t>Energy independence </a:t>
          </a:r>
        </a:p>
      </dgm:t>
    </dgm:pt>
    <dgm:pt modelId="{BE0D6654-EB1A-417D-BDE4-F8C6BA3BAD41}" type="parTrans" cxnId="{140C8148-5C9A-4122-8EC7-B291ACC3D3EF}">
      <dgm:prSet/>
      <dgm:spPr/>
      <dgm:t>
        <a:bodyPr/>
        <a:lstStyle/>
        <a:p>
          <a:endParaRPr lang="en-ZA"/>
        </a:p>
      </dgm:t>
    </dgm:pt>
    <dgm:pt modelId="{207D002D-E277-4990-949A-D8A48BDB38B0}" type="sibTrans" cxnId="{140C8148-5C9A-4122-8EC7-B291ACC3D3EF}">
      <dgm:prSet/>
      <dgm:spPr/>
      <dgm:t>
        <a:bodyPr/>
        <a:lstStyle/>
        <a:p>
          <a:endParaRPr lang="en-ZA"/>
        </a:p>
      </dgm:t>
    </dgm:pt>
    <dgm:pt modelId="{34CEEB80-0666-4725-B060-9A78A74141B6}">
      <dgm:prSet/>
      <dgm:spPr/>
      <dgm:t>
        <a:bodyPr/>
        <a:lstStyle/>
        <a:p>
          <a:pPr>
            <a:lnSpc>
              <a:spcPct val="100000"/>
            </a:lnSpc>
          </a:pPr>
          <a:r>
            <a:rPr lang="en-US"/>
            <a:t>Job losses</a:t>
          </a:r>
        </a:p>
      </dgm:t>
    </dgm:pt>
    <dgm:pt modelId="{95A2CF4C-E335-42D7-A07D-29046C2EE82B}" type="parTrans" cxnId="{1B5851B3-55FC-4578-8808-6BB3B5D98765}">
      <dgm:prSet/>
      <dgm:spPr/>
      <dgm:t>
        <a:bodyPr/>
        <a:lstStyle/>
        <a:p>
          <a:endParaRPr lang="en-ZA"/>
        </a:p>
      </dgm:t>
    </dgm:pt>
    <dgm:pt modelId="{039CF069-6BEC-43CA-9D3C-D6DDD9AD8A37}" type="sibTrans" cxnId="{1B5851B3-55FC-4578-8808-6BB3B5D98765}">
      <dgm:prSet/>
      <dgm:spPr/>
      <dgm:t>
        <a:bodyPr/>
        <a:lstStyle/>
        <a:p>
          <a:endParaRPr lang="en-ZA"/>
        </a:p>
      </dgm:t>
    </dgm:pt>
    <dgm:pt modelId="{24184409-8260-4F58-A9D6-522DC193637F}">
      <dgm:prSet/>
      <dgm:spPr/>
      <dgm:t>
        <a:bodyPr/>
        <a:lstStyle/>
        <a:p>
          <a:pPr>
            <a:lnSpc>
              <a:spcPct val="100000"/>
            </a:lnSpc>
          </a:pPr>
          <a:r>
            <a:rPr lang="en-US"/>
            <a:t>Cyber crime</a:t>
          </a:r>
        </a:p>
      </dgm:t>
    </dgm:pt>
    <dgm:pt modelId="{3B9E1856-4DC8-4574-A33F-6BB7B2A5968F}" type="parTrans" cxnId="{9AF69C6E-7B07-48AC-A02C-7D8F9D4BC293}">
      <dgm:prSet/>
      <dgm:spPr/>
      <dgm:t>
        <a:bodyPr/>
        <a:lstStyle/>
        <a:p>
          <a:endParaRPr lang="en-ZA"/>
        </a:p>
      </dgm:t>
    </dgm:pt>
    <dgm:pt modelId="{8B844638-A6A3-4EA6-B586-C5278044B313}" type="sibTrans" cxnId="{9AF69C6E-7B07-48AC-A02C-7D8F9D4BC293}">
      <dgm:prSet/>
      <dgm:spPr/>
      <dgm:t>
        <a:bodyPr/>
        <a:lstStyle/>
        <a:p>
          <a:endParaRPr lang="en-ZA"/>
        </a:p>
      </dgm:t>
    </dgm:pt>
    <dgm:pt modelId="{AED72B73-637E-443B-BB2B-9E9407828318}">
      <dgm:prSet/>
      <dgm:spPr/>
      <dgm:t>
        <a:bodyPr/>
        <a:lstStyle/>
        <a:p>
          <a:pPr>
            <a:lnSpc>
              <a:spcPct val="100000"/>
            </a:lnSpc>
          </a:pPr>
          <a:r>
            <a:rPr lang="en-US"/>
            <a:t>Becoming incomprehensive</a:t>
          </a:r>
        </a:p>
      </dgm:t>
    </dgm:pt>
    <dgm:pt modelId="{A7C7BC25-BB60-4DED-8A09-F9A734EC878B}" type="parTrans" cxnId="{3F0138FD-D78C-412C-9996-473476224595}">
      <dgm:prSet/>
      <dgm:spPr/>
      <dgm:t>
        <a:bodyPr/>
        <a:lstStyle/>
        <a:p>
          <a:endParaRPr lang="en-ZA"/>
        </a:p>
      </dgm:t>
    </dgm:pt>
    <dgm:pt modelId="{3B02125E-E8E2-4981-BDBE-E3DBAC3E058B}" type="sibTrans" cxnId="{3F0138FD-D78C-412C-9996-473476224595}">
      <dgm:prSet/>
      <dgm:spPr/>
      <dgm:t>
        <a:bodyPr/>
        <a:lstStyle/>
        <a:p>
          <a:endParaRPr lang="en-ZA"/>
        </a:p>
      </dgm:t>
    </dgm:pt>
    <dgm:pt modelId="{6C6E0519-F8EF-4189-9F9E-7EB05EA912C1}">
      <dgm:prSet/>
      <dgm:spPr/>
      <dgm:t>
        <a:bodyPr/>
        <a:lstStyle/>
        <a:p>
          <a:pPr>
            <a:lnSpc>
              <a:spcPct val="100000"/>
            </a:lnSpc>
          </a:pPr>
          <a:r>
            <a:rPr lang="en-US"/>
            <a:t>Existential threat to humanity</a:t>
          </a:r>
        </a:p>
      </dgm:t>
    </dgm:pt>
    <dgm:pt modelId="{1729317E-40D9-4E06-A914-3B9C16D0914D}" type="parTrans" cxnId="{D2C062ED-D238-4E81-86FE-BFC801C465CF}">
      <dgm:prSet/>
      <dgm:spPr/>
      <dgm:t>
        <a:bodyPr/>
        <a:lstStyle/>
        <a:p>
          <a:endParaRPr lang="en-ZA"/>
        </a:p>
      </dgm:t>
    </dgm:pt>
    <dgm:pt modelId="{3DEF7197-96FE-4264-817E-601D7758A7CC}" type="sibTrans" cxnId="{D2C062ED-D238-4E81-86FE-BFC801C465CF}">
      <dgm:prSet/>
      <dgm:spPr/>
      <dgm:t>
        <a:bodyPr/>
        <a:lstStyle/>
        <a:p>
          <a:endParaRPr lang="en-ZA"/>
        </a:p>
      </dgm:t>
    </dgm:pt>
    <dgm:pt modelId="{1D0F38C6-6899-4939-BAF7-BCE868C3FB33}" type="pres">
      <dgm:prSet presAssocID="{85DF5B2E-7BD6-4B32-B109-A53EA1FB023A}" presName="root" presStyleCnt="0">
        <dgm:presLayoutVars>
          <dgm:dir/>
          <dgm:resizeHandles val="exact"/>
        </dgm:presLayoutVars>
      </dgm:prSet>
      <dgm:spPr/>
      <dgm:t>
        <a:bodyPr/>
        <a:lstStyle/>
        <a:p>
          <a:endParaRPr lang="en-ZA"/>
        </a:p>
      </dgm:t>
    </dgm:pt>
    <dgm:pt modelId="{6EF371EB-622F-4BC2-8082-8DE03DC18AA3}" type="pres">
      <dgm:prSet presAssocID="{637BB87A-06A5-4DA3-B0DD-74C4FBD6C549}" presName="compNode" presStyleCnt="0"/>
      <dgm:spPr/>
    </dgm:pt>
    <dgm:pt modelId="{F5642B82-8E6E-478D-AC37-A266E1895E4D}" type="pres">
      <dgm:prSet presAssocID="{637BB87A-06A5-4DA3-B0DD-74C4FBD6C54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ZA"/>
        </a:p>
      </dgm:t>
      <dgm:extLst>
        <a:ext uri="{E40237B7-FDA0-4F09-8148-C483321AD2D9}">
          <dgm14:cNvPr xmlns:dgm14="http://schemas.microsoft.com/office/drawing/2010/diagram" id="0" name="" descr="Head with Gears"/>
        </a:ext>
      </dgm:extLst>
    </dgm:pt>
    <dgm:pt modelId="{F8AAA556-CB36-40FD-9DD5-1999D0E9A8DB}" type="pres">
      <dgm:prSet presAssocID="{637BB87A-06A5-4DA3-B0DD-74C4FBD6C549}" presName="iconSpace" presStyleCnt="0"/>
      <dgm:spPr/>
    </dgm:pt>
    <dgm:pt modelId="{5E76619B-F7A1-4BCA-B455-BDE07D7FF7A2}" type="pres">
      <dgm:prSet presAssocID="{637BB87A-06A5-4DA3-B0DD-74C4FBD6C549}" presName="parTx" presStyleLbl="revTx" presStyleIdx="0" presStyleCnt="4">
        <dgm:presLayoutVars>
          <dgm:chMax val="0"/>
          <dgm:chPref val="0"/>
        </dgm:presLayoutVars>
      </dgm:prSet>
      <dgm:spPr/>
      <dgm:t>
        <a:bodyPr/>
        <a:lstStyle/>
        <a:p>
          <a:endParaRPr lang="en-ZA"/>
        </a:p>
      </dgm:t>
    </dgm:pt>
    <dgm:pt modelId="{209367FF-DF30-4743-8ACB-A5553A41F47F}" type="pres">
      <dgm:prSet presAssocID="{637BB87A-06A5-4DA3-B0DD-74C4FBD6C549}" presName="txSpace" presStyleCnt="0"/>
      <dgm:spPr/>
    </dgm:pt>
    <dgm:pt modelId="{8D1CEF36-8557-4E32-8CC9-144B1F1E773A}" type="pres">
      <dgm:prSet presAssocID="{637BB87A-06A5-4DA3-B0DD-74C4FBD6C549}" presName="desTx" presStyleLbl="revTx" presStyleIdx="1" presStyleCnt="4">
        <dgm:presLayoutVars/>
      </dgm:prSet>
      <dgm:spPr/>
      <dgm:t>
        <a:bodyPr/>
        <a:lstStyle/>
        <a:p>
          <a:endParaRPr lang="en-ZA"/>
        </a:p>
      </dgm:t>
    </dgm:pt>
    <dgm:pt modelId="{B9E6EAEC-FA68-4164-A611-9805E31E3643}" type="pres">
      <dgm:prSet presAssocID="{56A41D84-135B-4AE2-A1C3-4B24D7CC3B8F}" presName="sibTrans" presStyleCnt="0"/>
      <dgm:spPr/>
    </dgm:pt>
    <dgm:pt modelId="{889AD397-E12C-456F-9B31-17BB490EBE99}" type="pres">
      <dgm:prSet presAssocID="{03247B96-0C66-4F23-A42B-1DCB7EBBC5A4}" presName="compNode" presStyleCnt="0"/>
      <dgm:spPr/>
    </dgm:pt>
    <dgm:pt modelId="{EB5D6871-CC80-46D2-A9BC-A9E423E27FA5}" type="pres">
      <dgm:prSet presAssocID="{03247B96-0C66-4F23-A42B-1DCB7EBBC5A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ZA"/>
        </a:p>
      </dgm:t>
      <dgm:extLst>
        <a:ext uri="{E40237B7-FDA0-4F09-8148-C483321AD2D9}">
          <dgm14:cNvPr xmlns:dgm14="http://schemas.microsoft.com/office/drawing/2010/diagram" id="0" name="" descr="Warning"/>
        </a:ext>
      </dgm:extLst>
    </dgm:pt>
    <dgm:pt modelId="{F79EEE97-7489-430C-812E-7EE0918E99ED}" type="pres">
      <dgm:prSet presAssocID="{03247B96-0C66-4F23-A42B-1DCB7EBBC5A4}" presName="iconSpace" presStyleCnt="0"/>
      <dgm:spPr/>
    </dgm:pt>
    <dgm:pt modelId="{192D48CF-6A3E-4963-A0E1-9684F2B1F40D}" type="pres">
      <dgm:prSet presAssocID="{03247B96-0C66-4F23-A42B-1DCB7EBBC5A4}" presName="parTx" presStyleLbl="revTx" presStyleIdx="2" presStyleCnt="4">
        <dgm:presLayoutVars>
          <dgm:chMax val="0"/>
          <dgm:chPref val="0"/>
        </dgm:presLayoutVars>
      </dgm:prSet>
      <dgm:spPr/>
      <dgm:t>
        <a:bodyPr/>
        <a:lstStyle/>
        <a:p>
          <a:endParaRPr lang="en-ZA"/>
        </a:p>
      </dgm:t>
    </dgm:pt>
    <dgm:pt modelId="{FC4DB38D-B0D1-4DDE-A6FE-ABC2913CF828}" type="pres">
      <dgm:prSet presAssocID="{03247B96-0C66-4F23-A42B-1DCB7EBBC5A4}" presName="txSpace" presStyleCnt="0"/>
      <dgm:spPr/>
    </dgm:pt>
    <dgm:pt modelId="{929B2ABD-660C-4174-A20D-C67AC70970CD}" type="pres">
      <dgm:prSet presAssocID="{03247B96-0C66-4F23-A42B-1DCB7EBBC5A4}" presName="desTx" presStyleLbl="revTx" presStyleIdx="3" presStyleCnt="4">
        <dgm:presLayoutVars/>
      </dgm:prSet>
      <dgm:spPr/>
      <dgm:t>
        <a:bodyPr/>
        <a:lstStyle/>
        <a:p>
          <a:endParaRPr lang="en-ZA"/>
        </a:p>
      </dgm:t>
    </dgm:pt>
  </dgm:ptLst>
  <dgm:cxnLst>
    <dgm:cxn modelId="{3F0138FD-D78C-412C-9996-473476224595}" srcId="{03247B96-0C66-4F23-A42B-1DCB7EBBC5A4}" destId="{AED72B73-637E-443B-BB2B-9E9407828318}" srcOrd="3" destOrd="0" parTransId="{A7C7BC25-BB60-4DED-8A09-F9A734EC878B}" sibTransId="{3B02125E-E8E2-4981-BDBE-E3DBAC3E058B}"/>
    <dgm:cxn modelId="{7EE1E01E-C31E-4B20-AAAA-C5D685C55978}" srcId="{85DF5B2E-7BD6-4B32-B109-A53EA1FB023A}" destId="{637BB87A-06A5-4DA3-B0DD-74C4FBD6C549}" srcOrd="0" destOrd="0" parTransId="{9D90143D-739C-4E5E-992E-1532338738B2}" sibTransId="{56A41D84-135B-4AE2-A1C3-4B24D7CC3B8F}"/>
    <dgm:cxn modelId="{1B5851B3-55FC-4578-8808-6BB3B5D98765}" srcId="{03247B96-0C66-4F23-A42B-1DCB7EBBC5A4}" destId="{34CEEB80-0666-4725-B060-9A78A74141B6}" srcOrd="1" destOrd="0" parTransId="{95A2CF4C-E335-42D7-A07D-29046C2EE82B}" sibTransId="{039CF069-6BEC-43CA-9D3C-D6DDD9AD8A37}"/>
    <dgm:cxn modelId="{616A9CC2-7A16-4682-8D1C-36180D472C7F}" type="presOf" srcId="{B11136E9-672B-4874-981B-82E1EFFA264F}" destId="{8D1CEF36-8557-4E32-8CC9-144B1F1E773A}" srcOrd="0" destOrd="0" presId="urn:microsoft.com/office/officeart/2018/2/layout/IconLabelDescriptionList"/>
    <dgm:cxn modelId="{140C8148-5C9A-4122-8EC7-B291ACC3D3EF}" srcId="{637BB87A-06A5-4DA3-B0DD-74C4FBD6C549}" destId="{6D73E047-54B8-4721-BCC3-5E5F2E694B24}" srcOrd="3" destOrd="0" parTransId="{BE0D6654-EB1A-417D-BDE4-F8C6BA3BAD41}" sibTransId="{207D002D-E277-4990-949A-D8A48BDB38B0}"/>
    <dgm:cxn modelId="{28A9DCAF-90E7-4202-8959-2B2CEC8C3914}" type="presOf" srcId="{F3BAD6CC-60F1-4C8D-89EC-E314932911E1}" destId="{929B2ABD-660C-4174-A20D-C67AC70970CD}" srcOrd="0" destOrd="0" presId="urn:microsoft.com/office/officeart/2018/2/layout/IconLabelDescriptionList"/>
    <dgm:cxn modelId="{BDA4FBA2-CECF-42BF-A757-D940049F5A80}" srcId="{03247B96-0C66-4F23-A42B-1DCB7EBBC5A4}" destId="{F3BAD6CC-60F1-4C8D-89EC-E314932911E1}" srcOrd="0" destOrd="0" parTransId="{A5BFA21E-DEF5-43A1-A87E-F6595BFA5A69}" sibTransId="{468824FA-DA80-4B4E-8613-1F6AADE62FD6}"/>
    <dgm:cxn modelId="{69C56977-84A4-462E-A469-53592F176BB5}" srcId="{637BB87A-06A5-4DA3-B0DD-74C4FBD6C549}" destId="{CCAEB425-D538-4B92-93A4-B093A3283026}" srcOrd="2" destOrd="0" parTransId="{6BDBCE37-8D13-4875-9DBE-6F6768339639}" sibTransId="{7936C71F-F472-4586-A133-B623A3857857}"/>
    <dgm:cxn modelId="{63CF2381-AECD-404F-BC9C-C4868563FE64}" type="presOf" srcId="{34CEEB80-0666-4725-B060-9A78A74141B6}" destId="{929B2ABD-660C-4174-A20D-C67AC70970CD}" srcOrd="0" destOrd="1" presId="urn:microsoft.com/office/officeart/2018/2/layout/IconLabelDescriptionList"/>
    <dgm:cxn modelId="{F74A53F7-8D76-41E4-925E-B55F317DF69F}" type="presOf" srcId="{637BB87A-06A5-4DA3-B0DD-74C4FBD6C549}" destId="{5E76619B-F7A1-4BCA-B455-BDE07D7FF7A2}" srcOrd="0" destOrd="0" presId="urn:microsoft.com/office/officeart/2018/2/layout/IconLabelDescriptionList"/>
    <dgm:cxn modelId="{1A4F5494-6CE1-4481-8388-B3B989BBC892}" type="presOf" srcId="{24184409-8260-4F58-A9D6-522DC193637F}" destId="{929B2ABD-660C-4174-A20D-C67AC70970CD}" srcOrd="0" destOrd="2" presId="urn:microsoft.com/office/officeart/2018/2/layout/IconLabelDescriptionList"/>
    <dgm:cxn modelId="{CEDDA1BE-E8F4-4E03-AD17-E32794D3DE89}" type="presOf" srcId="{85DF5B2E-7BD6-4B32-B109-A53EA1FB023A}" destId="{1D0F38C6-6899-4939-BAF7-BCE868C3FB33}" srcOrd="0" destOrd="0" presId="urn:microsoft.com/office/officeart/2018/2/layout/IconLabelDescriptionList"/>
    <dgm:cxn modelId="{FAD09701-5358-4607-9B02-F5059354BCC5}" type="presOf" srcId="{CCAEB425-D538-4B92-93A4-B093A3283026}" destId="{8D1CEF36-8557-4E32-8CC9-144B1F1E773A}" srcOrd="0" destOrd="2" presId="urn:microsoft.com/office/officeart/2018/2/layout/IconLabelDescriptionList"/>
    <dgm:cxn modelId="{5E90AD2A-E135-4957-A450-3BA23B2AB071}" type="presOf" srcId="{AED72B73-637E-443B-BB2B-9E9407828318}" destId="{929B2ABD-660C-4174-A20D-C67AC70970CD}" srcOrd="0" destOrd="3" presId="urn:microsoft.com/office/officeart/2018/2/layout/IconLabelDescriptionList"/>
    <dgm:cxn modelId="{02C71D2C-C88C-4356-B358-C2D0312C9270}" type="presOf" srcId="{6D73E047-54B8-4721-BCC3-5E5F2E694B24}" destId="{8D1CEF36-8557-4E32-8CC9-144B1F1E773A}" srcOrd="0" destOrd="3" presId="urn:microsoft.com/office/officeart/2018/2/layout/IconLabelDescriptionList"/>
    <dgm:cxn modelId="{5FF0C343-FC40-4898-B1EE-551291BA3680}" srcId="{85DF5B2E-7BD6-4B32-B109-A53EA1FB023A}" destId="{03247B96-0C66-4F23-A42B-1DCB7EBBC5A4}" srcOrd="1" destOrd="0" parTransId="{BA74C002-35C8-442C-A745-02D2EE7E29A8}" sibTransId="{4693023A-C775-4675-B998-49DF258B7746}"/>
    <dgm:cxn modelId="{B56064EA-8B32-457D-9C24-9CB85ECE5617}" srcId="{637BB87A-06A5-4DA3-B0DD-74C4FBD6C549}" destId="{B11136E9-672B-4874-981B-82E1EFFA264F}" srcOrd="0" destOrd="0" parTransId="{560C6530-BD2E-4A7A-890D-1EE854CF2216}" sibTransId="{03B12682-9767-48DD-A38B-5B63A00C9CAD}"/>
    <dgm:cxn modelId="{2CB627BE-20FB-49B5-BE29-28572824AC31}" type="presOf" srcId="{03247B96-0C66-4F23-A42B-1DCB7EBBC5A4}" destId="{192D48CF-6A3E-4963-A0E1-9684F2B1F40D}" srcOrd="0" destOrd="0" presId="urn:microsoft.com/office/officeart/2018/2/layout/IconLabelDescriptionList"/>
    <dgm:cxn modelId="{B9CA820A-067E-4564-BAB2-0D055DD29638}" type="presOf" srcId="{6C6E0519-F8EF-4189-9F9E-7EB05EA912C1}" destId="{929B2ABD-660C-4174-A20D-C67AC70970CD}" srcOrd="0" destOrd="4" presId="urn:microsoft.com/office/officeart/2018/2/layout/IconLabelDescriptionList"/>
    <dgm:cxn modelId="{10FFB851-2A16-4963-AEAE-40D299FF5FF8}" type="presOf" srcId="{1D6CD684-7788-4C9F-B1E8-06F369842D68}" destId="{8D1CEF36-8557-4E32-8CC9-144B1F1E773A}" srcOrd="0" destOrd="1" presId="urn:microsoft.com/office/officeart/2018/2/layout/IconLabelDescriptionList"/>
    <dgm:cxn modelId="{D2C062ED-D238-4E81-86FE-BFC801C465CF}" srcId="{03247B96-0C66-4F23-A42B-1DCB7EBBC5A4}" destId="{6C6E0519-F8EF-4189-9F9E-7EB05EA912C1}" srcOrd="4" destOrd="0" parTransId="{1729317E-40D9-4E06-A914-3B9C16D0914D}" sibTransId="{3DEF7197-96FE-4264-817E-601D7758A7CC}"/>
    <dgm:cxn modelId="{9AF69C6E-7B07-48AC-A02C-7D8F9D4BC293}" srcId="{03247B96-0C66-4F23-A42B-1DCB7EBBC5A4}" destId="{24184409-8260-4F58-A9D6-522DC193637F}" srcOrd="2" destOrd="0" parTransId="{3B9E1856-4DC8-4574-A33F-6BB7B2A5968F}" sibTransId="{8B844638-A6A3-4EA6-B586-C5278044B313}"/>
    <dgm:cxn modelId="{C7C5899D-904E-4A1C-84ED-75AEE4048BF6}" srcId="{637BB87A-06A5-4DA3-B0DD-74C4FBD6C549}" destId="{1D6CD684-7788-4C9F-B1E8-06F369842D68}" srcOrd="1" destOrd="0" parTransId="{D7D65879-ED48-4ACF-B0C2-4C9EC0406267}" sibTransId="{6993075E-1104-4275-9E94-F2152B5DD5B9}"/>
    <dgm:cxn modelId="{67359E55-849E-46D2-BC7E-331E7125E164}" type="presParOf" srcId="{1D0F38C6-6899-4939-BAF7-BCE868C3FB33}" destId="{6EF371EB-622F-4BC2-8082-8DE03DC18AA3}" srcOrd="0" destOrd="0" presId="urn:microsoft.com/office/officeart/2018/2/layout/IconLabelDescriptionList"/>
    <dgm:cxn modelId="{B72684A7-017C-41E0-9D92-BCDDBFE95D52}" type="presParOf" srcId="{6EF371EB-622F-4BC2-8082-8DE03DC18AA3}" destId="{F5642B82-8E6E-478D-AC37-A266E1895E4D}" srcOrd="0" destOrd="0" presId="urn:microsoft.com/office/officeart/2018/2/layout/IconLabelDescriptionList"/>
    <dgm:cxn modelId="{B9855A5C-9215-4F80-8702-CD49D14D1A89}" type="presParOf" srcId="{6EF371EB-622F-4BC2-8082-8DE03DC18AA3}" destId="{F8AAA556-CB36-40FD-9DD5-1999D0E9A8DB}" srcOrd="1" destOrd="0" presId="urn:microsoft.com/office/officeart/2018/2/layout/IconLabelDescriptionList"/>
    <dgm:cxn modelId="{DEC786B5-AC6F-439A-9E57-C4D25BF1F1C6}" type="presParOf" srcId="{6EF371EB-622F-4BC2-8082-8DE03DC18AA3}" destId="{5E76619B-F7A1-4BCA-B455-BDE07D7FF7A2}" srcOrd="2" destOrd="0" presId="urn:microsoft.com/office/officeart/2018/2/layout/IconLabelDescriptionList"/>
    <dgm:cxn modelId="{0EA40B41-31F7-48A6-A975-C27C037C17E0}" type="presParOf" srcId="{6EF371EB-622F-4BC2-8082-8DE03DC18AA3}" destId="{209367FF-DF30-4743-8ACB-A5553A41F47F}" srcOrd="3" destOrd="0" presId="urn:microsoft.com/office/officeart/2018/2/layout/IconLabelDescriptionList"/>
    <dgm:cxn modelId="{6789C155-2594-4981-A8C4-23AD6EA672EF}" type="presParOf" srcId="{6EF371EB-622F-4BC2-8082-8DE03DC18AA3}" destId="{8D1CEF36-8557-4E32-8CC9-144B1F1E773A}" srcOrd="4" destOrd="0" presId="urn:microsoft.com/office/officeart/2018/2/layout/IconLabelDescriptionList"/>
    <dgm:cxn modelId="{6BFE131C-C5D6-4C4A-B0D5-446EBF093FBC}" type="presParOf" srcId="{1D0F38C6-6899-4939-BAF7-BCE868C3FB33}" destId="{B9E6EAEC-FA68-4164-A611-9805E31E3643}" srcOrd="1" destOrd="0" presId="urn:microsoft.com/office/officeart/2018/2/layout/IconLabelDescriptionList"/>
    <dgm:cxn modelId="{D53CD040-4B31-40AC-AE96-E290478B6EF9}" type="presParOf" srcId="{1D0F38C6-6899-4939-BAF7-BCE868C3FB33}" destId="{889AD397-E12C-456F-9B31-17BB490EBE99}" srcOrd="2" destOrd="0" presId="urn:microsoft.com/office/officeart/2018/2/layout/IconLabelDescriptionList"/>
    <dgm:cxn modelId="{769E5DC7-8DB8-45EC-9E99-76BA078B028C}" type="presParOf" srcId="{889AD397-E12C-456F-9B31-17BB490EBE99}" destId="{EB5D6871-CC80-46D2-A9BC-A9E423E27FA5}" srcOrd="0" destOrd="0" presId="urn:microsoft.com/office/officeart/2018/2/layout/IconLabelDescriptionList"/>
    <dgm:cxn modelId="{04C4E334-EC0F-4020-AB3B-941D516B0326}" type="presParOf" srcId="{889AD397-E12C-456F-9B31-17BB490EBE99}" destId="{F79EEE97-7489-430C-812E-7EE0918E99ED}" srcOrd="1" destOrd="0" presId="urn:microsoft.com/office/officeart/2018/2/layout/IconLabelDescriptionList"/>
    <dgm:cxn modelId="{984CBA51-73FC-45B7-AFA1-CD92421F6C79}" type="presParOf" srcId="{889AD397-E12C-456F-9B31-17BB490EBE99}" destId="{192D48CF-6A3E-4963-A0E1-9684F2B1F40D}" srcOrd="2" destOrd="0" presId="urn:microsoft.com/office/officeart/2018/2/layout/IconLabelDescriptionList"/>
    <dgm:cxn modelId="{25077DF6-8583-4FFD-9BB5-81043E1B2A1F}" type="presParOf" srcId="{889AD397-E12C-456F-9B31-17BB490EBE99}" destId="{FC4DB38D-B0D1-4DDE-A6FE-ABC2913CF828}" srcOrd="3" destOrd="0" presId="urn:microsoft.com/office/officeart/2018/2/layout/IconLabelDescriptionList"/>
    <dgm:cxn modelId="{DF5499DB-A11C-4039-B101-F6BB8563BB27}" type="presParOf" srcId="{889AD397-E12C-456F-9B31-17BB490EBE99}" destId="{929B2ABD-660C-4174-A20D-C67AC70970CD}"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254BA-2067-497E-8F0C-0718F6DAB7BD}">
      <dsp:nvSpPr>
        <dsp:cNvPr id="0" name=""/>
        <dsp:cNvSpPr/>
      </dsp:nvSpPr>
      <dsp:spPr>
        <a:xfrm>
          <a:off x="0" y="0"/>
          <a:ext cx="1898890" cy="943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solidFill>
                <a:schemeClr val="tx1"/>
              </a:solidFill>
            </a:rPr>
            <a:t>DB in SA I</a:t>
          </a:r>
        </a:p>
      </dsp:txBody>
      <dsp:txXfrm>
        <a:off x="27623" y="27623"/>
        <a:ext cx="1843644" cy="887872"/>
      </dsp:txXfrm>
    </dsp:sp>
    <dsp:sp modelId="{A32161AA-168C-4C60-A6A2-D63B8BA332E6}">
      <dsp:nvSpPr>
        <dsp:cNvPr id="0" name=""/>
        <dsp:cNvSpPr/>
      </dsp:nvSpPr>
      <dsp:spPr>
        <a:xfrm>
          <a:off x="2109155" y="379915"/>
          <a:ext cx="328354" cy="3898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109155" y="457879"/>
        <a:ext cx="229848" cy="233894"/>
      </dsp:txXfrm>
    </dsp:sp>
    <dsp:sp modelId="{361A2554-B33C-441D-B51F-77A568AB376F}">
      <dsp:nvSpPr>
        <dsp:cNvPr id="0" name=""/>
        <dsp:cNvSpPr/>
      </dsp:nvSpPr>
      <dsp:spPr>
        <a:xfrm>
          <a:off x="2518427" y="0"/>
          <a:ext cx="2332913" cy="943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solidFill>
                <a:schemeClr val="tx1"/>
              </a:solidFill>
            </a:rPr>
            <a:t>DB in SA II</a:t>
          </a:r>
        </a:p>
      </dsp:txBody>
      <dsp:txXfrm>
        <a:off x="2546050" y="27623"/>
        <a:ext cx="2277667" cy="887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B7EBD-FC3B-4D68-B7B8-B781C65EF660}">
      <dsp:nvSpPr>
        <dsp:cNvPr id="0" name=""/>
        <dsp:cNvSpPr/>
      </dsp:nvSpPr>
      <dsp:spPr>
        <a:xfrm>
          <a:off x="58727" y="95411"/>
          <a:ext cx="6267632" cy="1108017"/>
        </a:xfrm>
        <a:prstGeom prst="roundRect">
          <a:avLst>
            <a:gd name="adj" fmla="val 10000"/>
          </a:avLst>
        </a:prstGeom>
        <a:gradFill rotWithShape="0">
          <a:gsLst>
            <a:gs pos="60754">
              <a:schemeClr val="accent1">
                <a:lumMod val="9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chemeClr val="tx1"/>
              </a:solidFill>
            </a:rPr>
            <a:t>Coordination within municipalities</a:t>
          </a:r>
        </a:p>
      </dsp:txBody>
      <dsp:txXfrm>
        <a:off x="91180" y="127864"/>
        <a:ext cx="4978367" cy="1043111"/>
      </dsp:txXfrm>
    </dsp:sp>
    <dsp:sp modelId="{9419D366-E69D-4A5C-A3D4-A37F72A1B15B}">
      <dsp:nvSpPr>
        <dsp:cNvPr id="0" name=""/>
        <dsp:cNvSpPr/>
      </dsp:nvSpPr>
      <dsp:spPr>
        <a:xfrm>
          <a:off x="532874" y="1344964"/>
          <a:ext cx="6267632" cy="1108017"/>
        </a:xfrm>
        <a:prstGeom prst="roundRect">
          <a:avLst>
            <a:gd name="adj" fmla="val 10000"/>
          </a:avLst>
        </a:prstGeom>
        <a:gradFill rotWithShape="0">
          <a:gsLst>
            <a:gs pos="0">
              <a:schemeClr val="accent1">
                <a:lumMod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chemeClr val="tx1"/>
              </a:solidFill>
            </a:rPr>
            <a:t>Collaboration at different levels of government</a:t>
          </a:r>
        </a:p>
      </dsp:txBody>
      <dsp:txXfrm>
        <a:off x="565327" y="1377417"/>
        <a:ext cx="4957601" cy="1043111"/>
      </dsp:txXfrm>
    </dsp:sp>
    <dsp:sp modelId="{CD756F5C-FAAC-42F1-BE1F-B2500CC2EC00}">
      <dsp:nvSpPr>
        <dsp:cNvPr id="0" name=""/>
        <dsp:cNvSpPr/>
      </dsp:nvSpPr>
      <dsp:spPr>
        <a:xfrm>
          <a:off x="1041993" y="2618949"/>
          <a:ext cx="6267632" cy="1108017"/>
        </a:xfrm>
        <a:prstGeom prst="roundRect">
          <a:avLst>
            <a:gd name="adj" fmla="val 10000"/>
          </a:avLst>
        </a:prstGeom>
        <a:gradFill rotWithShape="0">
          <a:gsLst>
            <a:gs pos="0">
              <a:schemeClr val="accent1">
                <a:lumMod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chemeClr val="tx1"/>
              </a:solidFill>
            </a:rPr>
            <a:t>Proper resource allocation and implementation</a:t>
          </a:r>
        </a:p>
      </dsp:txBody>
      <dsp:txXfrm>
        <a:off x="1074446" y="2651402"/>
        <a:ext cx="4965436" cy="1043111"/>
      </dsp:txXfrm>
    </dsp:sp>
    <dsp:sp modelId="{6B256950-4A17-4CA6-BFC5-6BAA0C9DAFB0}">
      <dsp:nvSpPr>
        <dsp:cNvPr id="0" name=""/>
        <dsp:cNvSpPr/>
      </dsp:nvSpPr>
      <dsp:spPr>
        <a:xfrm>
          <a:off x="1566908" y="3928423"/>
          <a:ext cx="6267632" cy="1108017"/>
        </a:xfrm>
        <a:prstGeom prst="roundRect">
          <a:avLst>
            <a:gd name="adj" fmla="val 10000"/>
          </a:avLst>
        </a:prstGeom>
        <a:solidFill>
          <a:schemeClr val="accent3">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chemeClr val="tx1"/>
              </a:solidFill>
            </a:rPr>
            <a:t>Improved prospect for future reform successes</a:t>
          </a:r>
        </a:p>
      </dsp:txBody>
      <dsp:txXfrm>
        <a:off x="1599361" y="3960876"/>
        <a:ext cx="4957601" cy="1043111"/>
      </dsp:txXfrm>
    </dsp:sp>
    <dsp:sp modelId="{612B9D18-0D0D-4D73-9759-36D79006208F}">
      <dsp:nvSpPr>
        <dsp:cNvPr id="0" name=""/>
        <dsp:cNvSpPr/>
      </dsp:nvSpPr>
      <dsp:spPr>
        <a:xfrm>
          <a:off x="5547421" y="848640"/>
          <a:ext cx="720211" cy="72021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n-US" sz="3400" kern="1200"/>
        </a:p>
      </dsp:txBody>
      <dsp:txXfrm>
        <a:off x="5709468" y="848640"/>
        <a:ext cx="396117" cy="541959"/>
      </dsp:txXfrm>
    </dsp:sp>
    <dsp:sp modelId="{9616491C-346E-46A7-96B0-CC1B64C75FFC}">
      <dsp:nvSpPr>
        <dsp:cNvPr id="0" name=""/>
        <dsp:cNvSpPr/>
      </dsp:nvSpPr>
      <dsp:spPr>
        <a:xfrm>
          <a:off x="5543528" y="2172756"/>
          <a:ext cx="720211" cy="72021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n-US" sz="3400" kern="1200"/>
        </a:p>
      </dsp:txBody>
      <dsp:txXfrm>
        <a:off x="5705575" y="2172756"/>
        <a:ext cx="396117" cy="541959"/>
      </dsp:txXfrm>
    </dsp:sp>
    <dsp:sp modelId="{6AB1D0E4-8772-45D2-B6BD-69E21A453AAC}">
      <dsp:nvSpPr>
        <dsp:cNvPr id="0" name=""/>
        <dsp:cNvSpPr/>
      </dsp:nvSpPr>
      <dsp:spPr>
        <a:xfrm>
          <a:off x="5531800" y="3412500"/>
          <a:ext cx="720211" cy="72021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n-US" sz="3400" kern="1200"/>
        </a:p>
      </dsp:txBody>
      <dsp:txXfrm>
        <a:off x="5693847" y="3412500"/>
        <a:ext cx="396117" cy="541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8A06-5494-4872-86DF-AE0B581E79D1}">
      <dsp:nvSpPr>
        <dsp:cNvPr id="0" name=""/>
        <dsp:cNvSpPr/>
      </dsp:nvSpPr>
      <dsp:spPr>
        <a:xfrm>
          <a:off x="8092" y="1196617"/>
          <a:ext cx="812109" cy="81210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53BE11AB-AB0C-466D-BEED-F01CEAF1CF57}">
      <dsp:nvSpPr>
        <dsp:cNvPr id="0" name=""/>
        <dsp:cNvSpPr/>
      </dsp:nvSpPr>
      <dsp:spPr>
        <a:xfrm>
          <a:off x="8092" y="2092925"/>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90000"/>
            </a:lnSpc>
            <a:spcBef>
              <a:spcPct val="0"/>
            </a:spcBef>
            <a:spcAft>
              <a:spcPct val="35000"/>
            </a:spcAft>
            <a:defRPr b="1"/>
          </a:pPr>
          <a:r>
            <a:rPr lang="en-ZA" sz="1400" kern="1200"/>
            <a:t>Quality</a:t>
          </a:r>
          <a:endParaRPr lang="en-US" sz="1400" kern="1200"/>
        </a:p>
      </dsp:txBody>
      <dsp:txXfrm>
        <a:off x="8092" y="2092925"/>
        <a:ext cx="2320312" cy="348046"/>
      </dsp:txXfrm>
    </dsp:sp>
    <dsp:sp modelId="{0DA20951-0A6E-4104-A580-2AE6D29E360E}">
      <dsp:nvSpPr>
        <dsp:cNvPr id="0" name=""/>
        <dsp:cNvSpPr/>
      </dsp:nvSpPr>
      <dsp:spPr>
        <a:xfrm>
          <a:off x="8092" y="2480134"/>
          <a:ext cx="2320312" cy="674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90000"/>
            </a:lnSpc>
            <a:spcBef>
              <a:spcPct val="0"/>
            </a:spcBef>
            <a:spcAft>
              <a:spcPct val="35000"/>
            </a:spcAft>
          </a:pPr>
          <a:r>
            <a:rPr lang="en-ZA" sz="1100" kern="1200"/>
            <a:t>Website (How to? Checklists, Videos, GIS, FAQs, Contact Us)</a:t>
          </a:r>
          <a:endParaRPr lang="en-US" sz="1100" kern="1200"/>
        </a:p>
        <a:p>
          <a:pPr lvl="0" algn="l" defTabSz="488950">
            <a:lnSpc>
              <a:spcPct val="90000"/>
            </a:lnSpc>
            <a:spcBef>
              <a:spcPct val="0"/>
            </a:spcBef>
            <a:spcAft>
              <a:spcPct val="35000"/>
            </a:spcAft>
          </a:pPr>
          <a:r>
            <a:rPr lang="en-ZA" sz="1100" kern="1200"/>
            <a:t>Risk Based classification</a:t>
          </a:r>
          <a:endParaRPr lang="en-US" sz="1100" kern="1200"/>
        </a:p>
      </dsp:txBody>
      <dsp:txXfrm>
        <a:off x="8092" y="2480134"/>
        <a:ext cx="2320312" cy="674585"/>
      </dsp:txXfrm>
    </dsp:sp>
    <dsp:sp modelId="{197651FB-9ACF-47F3-8525-6DCD7A66E0A3}">
      <dsp:nvSpPr>
        <dsp:cNvPr id="0" name=""/>
        <dsp:cNvSpPr/>
      </dsp:nvSpPr>
      <dsp:spPr>
        <a:xfrm>
          <a:off x="2734460" y="1196617"/>
          <a:ext cx="812109" cy="81210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97B43DF-DF3A-4726-8A89-3EF4FFD0EF70}">
      <dsp:nvSpPr>
        <dsp:cNvPr id="0" name=""/>
        <dsp:cNvSpPr/>
      </dsp:nvSpPr>
      <dsp:spPr>
        <a:xfrm>
          <a:off x="2734460" y="2092925"/>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90000"/>
            </a:lnSpc>
            <a:spcBef>
              <a:spcPct val="0"/>
            </a:spcBef>
            <a:spcAft>
              <a:spcPct val="35000"/>
            </a:spcAft>
            <a:defRPr b="1"/>
          </a:pPr>
          <a:r>
            <a:rPr lang="en-ZA" sz="1400" kern="1200"/>
            <a:t>Stakeholder Engagements</a:t>
          </a:r>
          <a:endParaRPr lang="en-US" sz="1400" kern="1200"/>
        </a:p>
      </dsp:txBody>
      <dsp:txXfrm>
        <a:off x="2734460" y="2092925"/>
        <a:ext cx="2320312" cy="348046"/>
      </dsp:txXfrm>
    </dsp:sp>
    <dsp:sp modelId="{3DEAA0C1-C691-4708-863C-F714BAA15AA3}">
      <dsp:nvSpPr>
        <dsp:cNvPr id="0" name=""/>
        <dsp:cNvSpPr/>
      </dsp:nvSpPr>
      <dsp:spPr>
        <a:xfrm>
          <a:off x="2734460" y="2480134"/>
          <a:ext cx="2320312" cy="674585"/>
        </a:xfrm>
        <a:prstGeom prst="rect">
          <a:avLst/>
        </a:prstGeom>
        <a:noFill/>
        <a:ln>
          <a:noFill/>
        </a:ln>
        <a:effectLst/>
      </dsp:spPr>
      <dsp:style>
        <a:lnRef idx="0">
          <a:scrgbClr r="0" g="0" b="0"/>
        </a:lnRef>
        <a:fillRef idx="0">
          <a:scrgbClr r="0" g="0" b="0"/>
        </a:fillRef>
        <a:effectRef idx="0">
          <a:scrgbClr r="0" g="0" b="0"/>
        </a:effectRef>
        <a:fontRef idx="minor"/>
      </dsp:style>
    </dsp:sp>
    <dsp:sp modelId="{6A8D7543-2803-43C2-BEEC-F8279652FDB7}">
      <dsp:nvSpPr>
        <dsp:cNvPr id="0" name=""/>
        <dsp:cNvSpPr/>
      </dsp:nvSpPr>
      <dsp:spPr>
        <a:xfrm>
          <a:off x="5460827" y="1196617"/>
          <a:ext cx="812109" cy="81210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D87BDB2-CA16-4E65-AF5A-414ABF2E78EC}">
      <dsp:nvSpPr>
        <dsp:cNvPr id="0" name=""/>
        <dsp:cNvSpPr/>
      </dsp:nvSpPr>
      <dsp:spPr>
        <a:xfrm>
          <a:off x="5460827" y="2092925"/>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90000"/>
            </a:lnSpc>
            <a:spcBef>
              <a:spcPct val="0"/>
            </a:spcBef>
            <a:spcAft>
              <a:spcPct val="35000"/>
            </a:spcAft>
            <a:defRPr b="1"/>
          </a:pPr>
          <a:r>
            <a:rPr lang="en-ZA" sz="1400" kern="1200"/>
            <a:t>Process Optimisations</a:t>
          </a:r>
          <a:endParaRPr lang="en-US" sz="1400" kern="1200"/>
        </a:p>
      </dsp:txBody>
      <dsp:txXfrm>
        <a:off x="5460827" y="2092925"/>
        <a:ext cx="2320312" cy="348046"/>
      </dsp:txXfrm>
    </dsp:sp>
    <dsp:sp modelId="{B7FDF172-239F-4079-98EC-FE657E00FCD7}">
      <dsp:nvSpPr>
        <dsp:cNvPr id="0" name=""/>
        <dsp:cNvSpPr/>
      </dsp:nvSpPr>
      <dsp:spPr>
        <a:xfrm>
          <a:off x="5460827" y="2480134"/>
          <a:ext cx="2320312" cy="674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88950">
            <a:lnSpc>
              <a:spcPct val="90000"/>
            </a:lnSpc>
            <a:spcBef>
              <a:spcPct val="0"/>
            </a:spcBef>
            <a:spcAft>
              <a:spcPct val="35000"/>
            </a:spcAft>
          </a:pPr>
          <a:r>
            <a:rPr lang="en-ZA" sz="1100" kern="1200" dirty="0"/>
            <a:t>One Stop Shop</a:t>
          </a:r>
        </a:p>
        <a:p>
          <a:pPr lvl="0" algn="l" defTabSz="488950">
            <a:lnSpc>
              <a:spcPct val="90000"/>
            </a:lnSpc>
            <a:spcBef>
              <a:spcPct val="0"/>
            </a:spcBef>
            <a:spcAft>
              <a:spcPct val="35000"/>
            </a:spcAft>
          </a:pPr>
          <a:r>
            <a:rPr lang="en-ZA" sz="1100" kern="1200" dirty="0" err="1"/>
            <a:t>MoEs</a:t>
          </a:r>
          <a:endParaRPr lang="en-US" sz="1100" kern="1200" dirty="0"/>
        </a:p>
        <a:p>
          <a:pPr lvl="0" algn="l" defTabSz="488950">
            <a:lnSpc>
              <a:spcPct val="90000"/>
            </a:lnSpc>
            <a:spcBef>
              <a:spcPct val="0"/>
            </a:spcBef>
            <a:spcAft>
              <a:spcPct val="35000"/>
            </a:spcAft>
          </a:pPr>
          <a:r>
            <a:rPr lang="en-ZA" sz="1100" kern="1200"/>
            <a:t>Turnaround times</a:t>
          </a:r>
          <a:endParaRPr lang="en-US" sz="1100" kern="1200"/>
        </a:p>
      </dsp:txBody>
      <dsp:txXfrm>
        <a:off x="5460827" y="2480134"/>
        <a:ext cx="2320312" cy="674585"/>
      </dsp:txXfrm>
    </dsp:sp>
    <dsp:sp modelId="{EF08A700-1868-4B32-A145-63690EBDFDDE}">
      <dsp:nvSpPr>
        <dsp:cNvPr id="0" name=""/>
        <dsp:cNvSpPr/>
      </dsp:nvSpPr>
      <dsp:spPr>
        <a:xfrm>
          <a:off x="8187194" y="1196617"/>
          <a:ext cx="812109" cy="81210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60D4CBF-DB87-4B15-B56C-1FEC763693FF}">
      <dsp:nvSpPr>
        <dsp:cNvPr id="0" name=""/>
        <dsp:cNvSpPr/>
      </dsp:nvSpPr>
      <dsp:spPr>
        <a:xfrm>
          <a:off x="8187194" y="2092925"/>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22300">
            <a:lnSpc>
              <a:spcPct val="90000"/>
            </a:lnSpc>
            <a:spcBef>
              <a:spcPct val="0"/>
            </a:spcBef>
            <a:spcAft>
              <a:spcPct val="35000"/>
            </a:spcAft>
            <a:defRPr b="1"/>
          </a:pPr>
          <a:r>
            <a:rPr lang="en-ZA" sz="1400" kern="1200"/>
            <a:t>Peer Learning</a:t>
          </a:r>
          <a:endParaRPr lang="en-US" sz="1400" kern="1200"/>
        </a:p>
      </dsp:txBody>
      <dsp:txXfrm>
        <a:off x="8187194" y="2092925"/>
        <a:ext cx="2320312" cy="348046"/>
      </dsp:txXfrm>
    </dsp:sp>
    <dsp:sp modelId="{343AAFA4-049B-4C3E-82EC-22D7D7FE11B5}">
      <dsp:nvSpPr>
        <dsp:cNvPr id="0" name=""/>
        <dsp:cNvSpPr/>
      </dsp:nvSpPr>
      <dsp:spPr>
        <a:xfrm>
          <a:off x="8187194" y="2480134"/>
          <a:ext cx="2320312" cy="67458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290BD-D6EF-46AC-BD31-152B5AADC361}">
      <dsp:nvSpPr>
        <dsp:cNvPr id="0" name=""/>
        <dsp:cNvSpPr/>
      </dsp:nvSpPr>
      <dsp:spPr>
        <a:xfrm>
          <a:off x="1020487" y="1099095"/>
          <a:ext cx="1098562" cy="109856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FF1107E-7743-4390-95AD-F0492C94BC75}">
      <dsp:nvSpPr>
        <dsp:cNvPr id="0" name=""/>
        <dsp:cNvSpPr/>
      </dsp:nvSpPr>
      <dsp:spPr>
        <a:xfrm>
          <a:off x="393" y="229024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90000"/>
            </a:lnSpc>
            <a:spcBef>
              <a:spcPct val="0"/>
            </a:spcBef>
            <a:spcAft>
              <a:spcPct val="35000"/>
            </a:spcAft>
            <a:defRPr b="1"/>
          </a:pPr>
          <a:r>
            <a:rPr lang="en-ZA" sz="1900" kern="1200"/>
            <a:t>NBR – change the Laws</a:t>
          </a:r>
          <a:endParaRPr lang="en-US" sz="1900" kern="1200"/>
        </a:p>
      </dsp:txBody>
      <dsp:txXfrm>
        <a:off x="393" y="2290243"/>
        <a:ext cx="3138750" cy="470812"/>
      </dsp:txXfrm>
    </dsp:sp>
    <dsp:sp modelId="{CE58E826-8856-49E2-90E7-CE3A42CC2AE2}">
      <dsp:nvSpPr>
        <dsp:cNvPr id="0" name=""/>
        <dsp:cNvSpPr/>
      </dsp:nvSpPr>
      <dsp:spPr>
        <a:xfrm>
          <a:off x="393" y="2804118"/>
          <a:ext cx="3138750" cy="44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pPr>
          <a:r>
            <a:rPr lang="en-ZA" sz="1400" kern="1200"/>
            <a:t>Risk classifications on Safety</a:t>
          </a:r>
          <a:endParaRPr lang="en-US" sz="1400" kern="1200"/>
        </a:p>
        <a:p>
          <a:pPr lvl="0" algn="ctr" defTabSz="622300">
            <a:lnSpc>
              <a:spcPct val="90000"/>
            </a:lnSpc>
            <a:spcBef>
              <a:spcPct val="0"/>
            </a:spcBef>
            <a:spcAft>
              <a:spcPct val="35000"/>
            </a:spcAft>
          </a:pPr>
          <a:r>
            <a:rPr lang="en-ZA" sz="1400" kern="1200"/>
            <a:t>Insurance and legal liability</a:t>
          </a:r>
          <a:endParaRPr lang="en-US" sz="1400" kern="1200"/>
        </a:p>
      </dsp:txBody>
      <dsp:txXfrm>
        <a:off x="393" y="2804118"/>
        <a:ext cx="3138750" cy="448124"/>
      </dsp:txXfrm>
    </dsp:sp>
    <dsp:sp modelId="{FBB0A5A3-79BF-4B06-864A-DBCE53DD51DB}">
      <dsp:nvSpPr>
        <dsp:cNvPr id="0" name=""/>
        <dsp:cNvSpPr/>
      </dsp:nvSpPr>
      <dsp:spPr>
        <a:xfrm>
          <a:off x="4708518" y="1099095"/>
          <a:ext cx="1098562" cy="109856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95A664F-5901-41D5-BFEA-D62E63C18BB8}">
      <dsp:nvSpPr>
        <dsp:cNvPr id="0" name=""/>
        <dsp:cNvSpPr/>
      </dsp:nvSpPr>
      <dsp:spPr>
        <a:xfrm>
          <a:off x="3688425" y="229024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90000"/>
            </a:lnSpc>
            <a:spcBef>
              <a:spcPct val="0"/>
            </a:spcBef>
            <a:spcAft>
              <a:spcPct val="35000"/>
            </a:spcAft>
            <a:defRPr b="1"/>
          </a:pPr>
          <a:r>
            <a:rPr lang="en-ZA" sz="1900" kern="1200"/>
            <a:t>Risk based inspections</a:t>
          </a:r>
          <a:endParaRPr lang="en-US" sz="1900" kern="1200"/>
        </a:p>
      </dsp:txBody>
      <dsp:txXfrm>
        <a:off x="3688425" y="2290243"/>
        <a:ext cx="3138750" cy="470812"/>
      </dsp:txXfrm>
    </dsp:sp>
    <dsp:sp modelId="{584C6A17-9023-4C02-94E5-35DE9A1E5900}">
      <dsp:nvSpPr>
        <dsp:cNvPr id="0" name=""/>
        <dsp:cNvSpPr/>
      </dsp:nvSpPr>
      <dsp:spPr>
        <a:xfrm>
          <a:off x="3688425" y="2804118"/>
          <a:ext cx="3138750" cy="448124"/>
        </a:xfrm>
        <a:prstGeom prst="rect">
          <a:avLst/>
        </a:prstGeom>
        <a:noFill/>
        <a:ln>
          <a:noFill/>
        </a:ln>
        <a:effectLst/>
      </dsp:spPr>
      <dsp:style>
        <a:lnRef idx="0">
          <a:scrgbClr r="0" g="0" b="0"/>
        </a:lnRef>
        <a:fillRef idx="0">
          <a:scrgbClr r="0" g="0" b="0"/>
        </a:fillRef>
        <a:effectRef idx="0">
          <a:scrgbClr r="0" g="0" b="0"/>
        </a:effectRef>
        <a:fontRef idx="minor"/>
      </dsp:style>
    </dsp:sp>
    <dsp:sp modelId="{2490602B-2056-4203-AF9A-1D11DCE3858B}">
      <dsp:nvSpPr>
        <dsp:cNvPr id="0" name=""/>
        <dsp:cNvSpPr/>
      </dsp:nvSpPr>
      <dsp:spPr>
        <a:xfrm>
          <a:off x="8396550" y="1099095"/>
          <a:ext cx="1098562" cy="109856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3DB5453-1F3B-4055-8B17-55B6834242A9}">
      <dsp:nvSpPr>
        <dsp:cNvPr id="0" name=""/>
        <dsp:cNvSpPr/>
      </dsp:nvSpPr>
      <dsp:spPr>
        <a:xfrm>
          <a:off x="7376456" y="2290243"/>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90000"/>
            </a:lnSpc>
            <a:spcBef>
              <a:spcPct val="0"/>
            </a:spcBef>
            <a:spcAft>
              <a:spcPct val="35000"/>
            </a:spcAft>
            <a:defRPr b="1"/>
          </a:pPr>
          <a:r>
            <a:rPr lang="en-ZA" sz="1900" kern="1200"/>
            <a:t>Online Permitting Systems</a:t>
          </a:r>
          <a:endParaRPr lang="en-US" sz="1900" kern="1200"/>
        </a:p>
      </dsp:txBody>
      <dsp:txXfrm>
        <a:off x="7376456" y="2290243"/>
        <a:ext cx="3138750" cy="470812"/>
      </dsp:txXfrm>
    </dsp:sp>
    <dsp:sp modelId="{EA693FF1-FFEA-4479-A40F-1295BA0D4F75}">
      <dsp:nvSpPr>
        <dsp:cNvPr id="0" name=""/>
        <dsp:cNvSpPr/>
      </dsp:nvSpPr>
      <dsp:spPr>
        <a:xfrm>
          <a:off x="7376456" y="2804118"/>
          <a:ext cx="3138750" cy="44812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51016-58D8-4A6C-ADA2-2C21028930D9}">
      <dsp:nvSpPr>
        <dsp:cNvPr id="0" name=""/>
        <dsp:cNvSpPr/>
      </dsp:nvSpPr>
      <dsp:spPr>
        <a:xfrm>
          <a:off x="726437" y="491375"/>
          <a:ext cx="810000" cy="81000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DCD808A7-0166-4D18-84FB-A90861646CBF}">
      <dsp:nvSpPr>
        <dsp:cNvPr id="0" name=""/>
        <dsp:cNvSpPr/>
      </dsp:nvSpPr>
      <dsp:spPr>
        <a:xfrm>
          <a:off x="231437" y="16077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a:t>Growth</a:t>
          </a:r>
        </a:p>
      </dsp:txBody>
      <dsp:txXfrm>
        <a:off x="231437" y="1607700"/>
        <a:ext cx="1800000" cy="720000"/>
      </dsp:txXfrm>
    </dsp:sp>
    <dsp:sp modelId="{ABA6A9F3-B5F4-4D85-8F03-C7D832791907}">
      <dsp:nvSpPr>
        <dsp:cNvPr id="0" name=""/>
        <dsp:cNvSpPr/>
      </dsp:nvSpPr>
      <dsp:spPr>
        <a:xfrm>
          <a:off x="2841437" y="491375"/>
          <a:ext cx="810000" cy="81000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41F233D-8CA7-4C91-8E7F-3690655BAB9D}">
      <dsp:nvSpPr>
        <dsp:cNvPr id="0" name=""/>
        <dsp:cNvSpPr/>
      </dsp:nvSpPr>
      <dsp:spPr>
        <a:xfrm>
          <a:off x="2346437" y="16077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a:t>Efficiency</a:t>
          </a:r>
        </a:p>
      </dsp:txBody>
      <dsp:txXfrm>
        <a:off x="2346437" y="1607700"/>
        <a:ext cx="1800000" cy="720000"/>
      </dsp:txXfrm>
    </dsp:sp>
    <dsp:sp modelId="{493EDE8A-1913-4F26-B4E8-6CABC52F9F47}">
      <dsp:nvSpPr>
        <dsp:cNvPr id="0" name=""/>
        <dsp:cNvSpPr/>
      </dsp:nvSpPr>
      <dsp:spPr>
        <a:xfrm>
          <a:off x="4956437" y="491375"/>
          <a:ext cx="810000" cy="81000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C930599-F271-4506-AB3D-5DCE351D8338}">
      <dsp:nvSpPr>
        <dsp:cNvPr id="0" name=""/>
        <dsp:cNvSpPr/>
      </dsp:nvSpPr>
      <dsp:spPr>
        <a:xfrm>
          <a:off x="4461437" y="16077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a:t>Skills Gap</a:t>
          </a:r>
        </a:p>
      </dsp:txBody>
      <dsp:txXfrm>
        <a:off x="4461437" y="1607700"/>
        <a:ext cx="1800000" cy="720000"/>
      </dsp:txXfrm>
    </dsp:sp>
    <dsp:sp modelId="{EA0E071F-5C9A-4C71-8C6D-A89B66FE71ED}">
      <dsp:nvSpPr>
        <dsp:cNvPr id="0" name=""/>
        <dsp:cNvSpPr/>
      </dsp:nvSpPr>
      <dsp:spPr>
        <a:xfrm>
          <a:off x="726437" y="2777700"/>
          <a:ext cx="810000" cy="81000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3C234C84-2055-4435-8D2D-D2E7E5D12C83}">
      <dsp:nvSpPr>
        <dsp:cNvPr id="0" name=""/>
        <dsp:cNvSpPr/>
      </dsp:nvSpPr>
      <dsp:spPr>
        <a:xfrm>
          <a:off x="231437" y="38940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a:t>Security Threats </a:t>
          </a:r>
        </a:p>
      </dsp:txBody>
      <dsp:txXfrm>
        <a:off x="231437" y="3894024"/>
        <a:ext cx="1800000" cy="720000"/>
      </dsp:txXfrm>
    </dsp:sp>
    <dsp:sp modelId="{F76F9F52-4366-44A0-97DB-64463103826B}">
      <dsp:nvSpPr>
        <dsp:cNvPr id="0" name=""/>
        <dsp:cNvSpPr/>
      </dsp:nvSpPr>
      <dsp:spPr>
        <a:xfrm>
          <a:off x="2841437" y="2777700"/>
          <a:ext cx="810000" cy="81000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8E0D37E-4AFA-4D59-B13A-DCFC6F38AC7D}">
      <dsp:nvSpPr>
        <dsp:cNvPr id="0" name=""/>
        <dsp:cNvSpPr/>
      </dsp:nvSpPr>
      <dsp:spPr>
        <a:xfrm>
          <a:off x="2346437" y="38940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a:t>Changes in employment</a:t>
          </a:r>
        </a:p>
      </dsp:txBody>
      <dsp:txXfrm>
        <a:off x="2346437" y="3894024"/>
        <a:ext cx="1800000" cy="720000"/>
      </dsp:txXfrm>
    </dsp:sp>
    <dsp:sp modelId="{25D49EE9-7D1C-4DCA-B139-6D0493FE34BB}">
      <dsp:nvSpPr>
        <dsp:cNvPr id="0" name=""/>
        <dsp:cNvSpPr/>
      </dsp:nvSpPr>
      <dsp:spPr>
        <a:xfrm>
          <a:off x="4956437" y="2777700"/>
          <a:ext cx="810000" cy="810000"/>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97469433-99B6-4803-9C2D-8D396665F4B5}">
      <dsp:nvSpPr>
        <dsp:cNvPr id="0" name=""/>
        <dsp:cNvSpPr/>
      </dsp:nvSpPr>
      <dsp:spPr>
        <a:xfrm>
          <a:off x="4461437" y="38940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a:t>Changes in equality</a:t>
          </a:r>
        </a:p>
      </dsp:txBody>
      <dsp:txXfrm>
        <a:off x="4461437" y="3894024"/>
        <a:ext cx="18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42B82-8E6E-478D-AC37-A266E1895E4D}">
      <dsp:nvSpPr>
        <dsp:cNvPr id="0" name=""/>
        <dsp:cNvSpPr/>
      </dsp:nvSpPr>
      <dsp:spPr>
        <a:xfrm>
          <a:off x="559800" y="171665"/>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5E76619B-F7A1-4BCA-B455-BDE07D7FF7A2}">
      <dsp:nvSpPr>
        <dsp:cNvPr id="0" name=""/>
        <dsp:cNvSpPr/>
      </dsp:nvSpPr>
      <dsp:spPr>
        <a:xfrm>
          <a:off x="559800" y="185601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600200">
            <a:lnSpc>
              <a:spcPct val="100000"/>
            </a:lnSpc>
            <a:spcBef>
              <a:spcPct val="0"/>
            </a:spcBef>
            <a:spcAft>
              <a:spcPct val="35000"/>
            </a:spcAft>
            <a:defRPr b="1"/>
          </a:pPr>
          <a:r>
            <a:rPr lang="en-ZA" sz="3600" kern="1200"/>
            <a:t>Positive</a:t>
          </a:r>
        </a:p>
      </dsp:txBody>
      <dsp:txXfrm>
        <a:off x="559800" y="1856010"/>
        <a:ext cx="4320000" cy="648000"/>
      </dsp:txXfrm>
    </dsp:sp>
    <dsp:sp modelId="{8D1CEF36-8557-4E32-8CC9-144B1F1E773A}">
      <dsp:nvSpPr>
        <dsp:cNvPr id="0" name=""/>
        <dsp:cNvSpPr/>
      </dsp:nvSpPr>
      <dsp:spPr>
        <a:xfrm>
          <a:off x="559800" y="2584170"/>
          <a:ext cx="4320000" cy="159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55650">
            <a:lnSpc>
              <a:spcPct val="100000"/>
            </a:lnSpc>
            <a:spcBef>
              <a:spcPct val="0"/>
            </a:spcBef>
            <a:spcAft>
              <a:spcPct val="35000"/>
            </a:spcAft>
          </a:pPr>
          <a:r>
            <a:rPr lang="en-US" sz="1700" kern="1200"/>
            <a:t>Rational Data Driven Decision making</a:t>
          </a:r>
          <a:endParaRPr lang="en-ZA" sz="1700" kern="1200"/>
        </a:p>
        <a:p>
          <a:pPr lvl="0" algn="l" defTabSz="755650">
            <a:lnSpc>
              <a:spcPct val="100000"/>
            </a:lnSpc>
            <a:spcBef>
              <a:spcPct val="0"/>
            </a:spcBef>
            <a:spcAft>
              <a:spcPct val="35000"/>
            </a:spcAft>
          </a:pPr>
          <a:r>
            <a:rPr lang="en-US" sz="1700" kern="1200"/>
            <a:t>Removal of “irrational exuberance”</a:t>
          </a:r>
        </a:p>
        <a:p>
          <a:pPr lvl="0" algn="l" defTabSz="755650">
            <a:lnSpc>
              <a:spcPct val="100000"/>
            </a:lnSpc>
            <a:spcBef>
              <a:spcPct val="0"/>
            </a:spcBef>
            <a:spcAft>
              <a:spcPct val="35000"/>
            </a:spcAft>
          </a:pPr>
          <a:r>
            <a:rPr lang="en-US" sz="1700" kern="1200"/>
            <a:t>Job gains &amp; innovation </a:t>
          </a:r>
        </a:p>
        <a:p>
          <a:pPr lvl="0" algn="l" defTabSz="755650">
            <a:lnSpc>
              <a:spcPct val="100000"/>
            </a:lnSpc>
            <a:spcBef>
              <a:spcPct val="0"/>
            </a:spcBef>
            <a:spcAft>
              <a:spcPct val="35000"/>
            </a:spcAft>
          </a:pPr>
          <a:r>
            <a:rPr lang="en-US" sz="1700" kern="1200"/>
            <a:t>Energy independence </a:t>
          </a:r>
        </a:p>
      </dsp:txBody>
      <dsp:txXfrm>
        <a:off x="559800" y="2584170"/>
        <a:ext cx="4320000" cy="1595501"/>
      </dsp:txXfrm>
    </dsp:sp>
    <dsp:sp modelId="{EB5D6871-CC80-46D2-A9BC-A9E423E27FA5}">
      <dsp:nvSpPr>
        <dsp:cNvPr id="0" name=""/>
        <dsp:cNvSpPr/>
      </dsp:nvSpPr>
      <dsp:spPr>
        <a:xfrm>
          <a:off x="5635800" y="171665"/>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a:outerShdw blurRad="50800" dist="127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92D48CF-6A3E-4963-A0E1-9684F2B1F40D}">
      <dsp:nvSpPr>
        <dsp:cNvPr id="0" name=""/>
        <dsp:cNvSpPr/>
      </dsp:nvSpPr>
      <dsp:spPr>
        <a:xfrm>
          <a:off x="5635800" y="185601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600200">
            <a:lnSpc>
              <a:spcPct val="100000"/>
            </a:lnSpc>
            <a:spcBef>
              <a:spcPct val="0"/>
            </a:spcBef>
            <a:spcAft>
              <a:spcPct val="35000"/>
            </a:spcAft>
            <a:defRPr b="1"/>
          </a:pPr>
          <a:r>
            <a:rPr lang="en-ZA" sz="3600" kern="1200"/>
            <a:t>Negative</a:t>
          </a:r>
        </a:p>
      </dsp:txBody>
      <dsp:txXfrm>
        <a:off x="5635800" y="1856010"/>
        <a:ext cx="4320000" cy="648000"/>
      </dsp:txXfrm>
    </dsp:sp>
    <dsp:sp modelId="{929B2ABD-660C-4174-A20D-C67AC70970CD}">
      <dsp:nvSpPr>
        <dsp:cNvPr id="0" name=""/>
        <dsp:cNvSpPr/>
      </dsp:nvSpPr>
      <dsp:spPr>
        <a:xfrm>
          <a:off x="5635800" y="2584170"/>
          <a:ext cx="4320000" cy="159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55650">
            <a:lnSpc>
              <a:spcPct val="100000"/>
            </a:lnSpc>
            <a:spcBef>
              <a:spcPct val="0"/>
            </a:spcBef>
            <a:spcAft>
              <a:spcPct val="35000"/>
            </a:spcAft>
          </a:pPr>
          <a:r>
            <a:rPr lang="en-US" sz="1700" kern="1200"/>
            <a:t>Accountability</a:t>
          </a:r>
          <a:endParaRPr lang="en-ZA" sz="1700" kern="1200"/>
        </a:p>
        <a:p>
          <a:pPr lvl="0" algn="l" defTabSz="755650">
            <a:lnSpc>
              <a:spcPct val="100000"/>
            </a:lnSpc>
            <a:spcBef>
              <a:spcPct val="0"/>
            </a:spcBef>
            <a:spcAft>
              <a:spcPct val="35000"/>
            </a:spcAft>
          </a:pPr>
          <a:r>
            <a:rPr lang="en-US" sz="1700" kern="1200"/>
            <a:t>Job losses</a:t>
          </a:r>
        </a:p>
        <a:p>
          <a:pPr lvl="0" algn="l" defTabSz="755650">
            <a:lnSpc>
              <a:spcPct val="100000"/>
            </a:lnSpc>
            <a:spcBef>
              <a:spcPct val="0"/>
            </a:spcBef>
            <a:spcAft>
              <a:spcPct val="35000"/>
            </a:spcAft>
          </a:pPr>
          <a:r>
            <a:rPr lang="en-US" sz="1700" kern="1200"/>
            <a:t>Cyber crime</a:t>
          </a:r>
        </a:p>
        <a:p>
          <a:pPr lvl="0" algn="l" defTabSz="755650">
            <a:lnSpc>
              <a:spcPct val="100000"/>
            </a:lnSpc>
            <a:spcBef>
              <a:spcPct val="0"/>
            </a:spcBef>
            <a:spcAft>
              <a:spcPct val="35000"/>
            </a:spcAft>
          </a:pPr>
          <a:r>
            <a:rPr lang="en-US" sz="1700" kern="1200"/>
            <a:t>Becoming incomprehensive</a:t>
          </a:r>
        </a:p>
        <a:p>
          <a:pPr lvl="0" algn="l" defTabSz="755650">
            <a:lnSpc>
              <a:spcPct val="100000"/>
            </a:lnSpc>
            <a:spcBef>
              <a:spcPct val="0"/>
            </a:spcBef>
            <a:spcAft>
              <a:spcPct val="35000"/>
            </a:spcAft>
          </a:pPr>
          <a:r>
            <a:rPr lang="en-US" sz="1700" kern="1200"/>
            <a:t>Existential threat to humanity</a:t>
          </a:r>
        </a:p>
      </dsp:txBody>
      <dsp:txXfrm>
        <a:off x="5635800" y="2584170"/>
        <a:ext cx="4320000" cy="15955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1A8AD-CBB4-4382-876C-77DA6D23210E}" type="datetimeFigureOut">
              <a:rPr lang="en-US" smtClean="0"/>
              <a:t>11/21/2018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AB64B-EE23-4AA8-AA33-5BAA856C570B}" type="slidenum">
              <a:rPr lang="en-US" smtClean="0"/>
              <a:t>‹#›</a:t>
            </a:fld>
            <a:endParaRPr lang="en-US"/>
          </a:p>
        </p:txBody>
      </p:sp>
    </p:spTree>
    <p:extLst>
      <p:ext uri="{BB962C8B-B14F-4D97-AF65-F5344CB8AC3E}">
        <p14:creationId xmlns:p14="http://schemas.microsoft.com/office/powerpoint/2010/main" val="66808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68720C6-D90F-4B3F-839E-4F07C4380DC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9901BBE5-0F1C-4EF3-968A-FF146853A0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815367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3807B-4B25-164B-AACD-16E2CE207C3E}" type="slidenum">
              <a:rPr lang="en-US" smtClean="0"/>
              <a:t>16</a:t>
            </a:fld>
            <a:endParaRPr lang="en-US"/>
          </a:p>
        </p:txBody>
      </p:sp>
    </p:spTree>
    <p:extLst>
      <p:ext uri="{BB962C8B-B14F-4D97-AF65-F5344CB8AC3E}">
        <p14:creationId xmlns:p14="http://schemas.microsoft.com/office/powerpoint/2010/main" val="2991324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73807B-4B25-164B-AACD-16E2CE207C3E}" type="slidenum">
              <a:rPr lang="en-US" smtClean="0"/>
              <a:t>17</a:t>
            </a:fld>
            <a:endParaRPr lang="en-US"/>
          </a:p>
        </p:txBody>
      </p:sp>
    </p:spTree>
    <p:extLst>
      <p:ext uri="{BB962C8B-B14F-4D97-AF65-F5344CB8AC3E}">
        <p14:creationId xmlns:p14="http://schemas.microsoft.com/office/powerpoint/2010/main" val="1438999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3807B-4B25-164B-AACD-16E2CE207C3E}" type="slidenum">
              <a:rPr lang="en-US" smtClean="0"/>
              <a:t>18</a:t>
            </a:fld>
            <a:endParaRPr lang="en-US"/>
          </a:p>
        </p:txBody>
      </p:sp>
    </p:spTree>
    <p:extLst>
      <p:ext uri="{BB962C8B-B14F-4D97-AF65-F5344CB8AC3E}">
        <p14:creationId xmlns:p14="http://schemas.microsoft.com/office/powerpoint/2010/main" val="2724052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Fourth Industrial Revolution – Klaus Schwab</a:t>
            </a:r>
          </a:p>
          <a:p>
            <a:endParaRPr lang="en-US" dirty="0"/>
          </a:p>
        </p:txBody>
      </p:sp>
      <p:sp>
        <p:nvSpPr>
          <p:cNvPr id="4" name="Slide Number Placeholder 3"/>
          <p:cNvSpPr>
            <a:spLocks noGrp="1"/>
          </p:cNvSpPr>
          <p:nvPr>
            <p:ph type="sldNum" sz="quarter" idx="10"/>
          </p:nvPr>
        </p:nvSpPr>
        <p:spPr/>
        <p:txBody>
          <a:bodyPr/>
          <a:lstStyle/>
          <a:p>
            <a:fld id="{0273807B-4B25-164B-AACD-16E2CE207C3E}" type="slidenum">
              <a:rPr lang="en-US" smtClean="0"/>
              <a:t>20</a:t>
            </a:fld>
            <a:endParaRPr lang="en-US"/>
          </a:p>
        </p:txBody>
      </p:sp>
    </p:spTree>
    <p:extLst>
      <p:ext uri="{BB962C8B-B14F-4D97-AF65-F5344CB8AC3E}">
        <p14:creationId xmlns:p14="http://schemas.microsoft.com/office/powerpoint/2010/main" val="67505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3807B-4B25-164B-AACD-16E2CE207C3E}" type="slidenum">
              <a:rPr lang="en-US" smtClean="0"/>
              <a:t>21</a:t>
            </a:fld>
            <a:endParaRPr lang="en-US"/>
          </a:p>
        </p:txBody>
      </p:sp>
    </p:spTree>
    <p:extLst>
      <p:ext uri="{BB962C8B-B14F-4D97-AF65-F5344CB8AC3E}">
        <p14:creationId xmlns:p14="http://schemas.microsoft.com/office/powerpoint/2010/main" val="2938586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www.arcweb.com</a:t>
            </a:r>
            <a:r>
              <a:rPr lang="en-US" dirty="0"/>
              <a:t>/industries/smart-cities</a:t>
            </a:r>
          </a:p>
        </p:txBody>
      </p:sp>
      <p:sp>
        <p:nvSpPr>
          <p:cNvPr id="4" name="Slide Number Placeholder 3"/>
          <p:cNvSpPr>
            <a:spLocks noGrp="1"/>
          </p:cNvSpPr>
          <p:nvPr>
            <p:ph type="sldNum" sz="quarter" idx="10"/>
          </p:nvPr>
        </p:nvSpPr>
        <p:spPr/>
        <p:txBody>
          <a:bodyPr/>
          <a:lstStyle/>
          <a:p>
            <a:fld id="{0273807B-4B25-164B-AACD-16E2CE207C3E}" type="slidenum">
              <a:rPr lang="en-US" smtClean="0"/>
              <a:t>22</a:t>
            </a:fld>
            <a:endParaRPr lang="en-US"/>
          </a:p>
        </p:txBody>
      </p:sp>
    </p:spTree>
    <p:extLst>
      <p:ext uri="{BB962C8B-B14F-4D97-AF65-F5344CB8AC3E}">
        <p14:creationId xmlns:p14="http://schemas.microsoft.com/office/powerpoint/2010/main" val="201369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C42C22E-49C6-4A2F-AD63-627557BB2D8E}"/>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D394CFF7-B682-4246-A1F9-0C5DE8DFAA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i="1" dirty="0">
                <a:solidFill>
                  <a:srgbClr val="021F43"/>
                </a:solidFill>
                <a:latin typeface="Arial" panose="020B0604020202020204" pitchFamily="34" charset="0"/>
              </a:rPr>
              <a:t>Doing Business </a:t>
            </a:r>
            <a:r>
              <a:rPr lang="en-US" altLang="en-US" sz="1000" b="1" dirty="0">
                <a:solidFill>
                  <a:srgbClr val="021F43"/>
                </a:solidFill>
                <a:latin typeface="Arial" panose="020B0604020202020204" pitchFamily="34" charset="0"/>
              </a:rPr>
              <a:t>does not </a:t>
            </a:r>
            <a:r>
              <a:rPr lang="en-US" altLang="en-US" sz="1000" dirty="0">
                <a:solidFill>
                  <a:srgbClr val="021F43"/>
                </a:solidFill>
                <a:latin typeface="Arial" panose="020B0604020202020204" pitchFamily="34" charset="0"/>
              </a:rPr>
              <a:t>measure all aspects of the business environment such as security, macro-economic stability, prevalence of bribery and corruption, level of training and skills of the labor force, proximity to markets, regulations specific to foreign investment or the state of the financial system.</a:t>
            </a:r>
          </a:p>
          <a:p>
            <a:pPr eaLnBrk="1" hangingPunct="1">
              <a:spcBef>
                <a:spcPct val="0"/>
              </a:spcBef>
            </a:pPr>
            <a:endParaRPr lang="en-US" altLang="en-US" sz="1000" dirty="0"/>
          </a:p>
        </p:txBody>
      </p:sp>
      <p:sp>
        <p:nvSpPr>
          <p:cNvPr id="62468" name="Slide Number Placeholder 3">
            <a:extLst>
              <a:ext uri="{FF2B5EF4-FFF2-40B4-BE49-F238E27FC236}">
                <a16:creationId xmlns:a16="http://schemas.microsoft.com/office/drawing/2014/main" id="{15A8B421-24B3-4C06-BD5E-757D7D2107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6ADC696-349C-497A-B988-C1D6008CC201}" type="slidenum">
              <a:rPr lang="en-US" altLang="en-US" smtClean="0"/>
              <a:pPr fontAlgn="base">
                <a:spcBef>
                  <a:spcPct val="0"/>
                </a:spcBef>
                <a:spcAft>
                  <a:spcPct val="0"/>
                </a:spcAft>
              </a:pPr>
              <a:t>3</a:t>
            </a:fld>
            <a:endParaRPr lang="en-US" altLang="en-US"/>
          </a:p>
        </p:txBody>
      </p:sp>
    </p:spTree>
    <p:extLst>
      <p:ext uri="{BB962C8B-B14F-4D97-AF65-F5344CB8AC3E}">
        <p14:creationId xmlns:p14="http://schemas.microsoft.com/office/powerpoint/2010/main" val="3434702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5862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7996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6F9E5BA-60E4-B84B-A48E-9A3A08436C3C}" type="slidenum">
              <a:rPr lang="en-US" smtClean="0"/>
              <a:t>7</a:t>
            </a:fld>
            <a:endParaRPr lang="en-US"/>
          </a:p>
        </p:txBody>
      </p:sp>
    </p:spTree>
    <p:extLst>
      <p:ext uri="{BB962C8B-B14F-4D97-AF65-F5344CB8AC3E}">
        <p14:creationId xmlns:p14="http://schemas.microsoft.com/office/powerpoint/2010/main" val="349117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a:t>
            </a:r>
            <a:r>
              <a:rPr lang="en-US" baseline="0" dirty="0" smtClean="0"/>
              <a:t> is based on 4 components: time, cost and number of procedures + quality dimension – each weighted equally</a:t>
            </a:r>
          </a:p>
          <a:p>
            <a:r>
              <a:rPr lang="en-US" baseline="0" dirty="0" smtClean="0"/>
              <a:t>Rank is comparative of 9 SA cities</a:t>
            </a:r>
          </a:p>
          <a:p>
            <a:r>
              <a:rPr lang="en-US" baseline="0" dirty="0" smtClean="0"/>
              <a:t>More NB is the Distance to Frontier (DTF) or the distance to the global best practice = 100. So lower scores here reflect declining performance</a:t>
            </a:r>
            <a:endParaRPr lang="en-US" dirty="0"/>
          </a:p>
        </p:txBody>
      </p:sp>
      <p:sp>
        <p:nvSpPr>
          <p:cNvPr id="4" name="Slide Number Placeholder 3"/>
          <p:cNvSpPr>
            <a:spLocks noGrp="1"/>
          </p:cNvSpPr>
          <p:nvPr>
            <p:ph type="sldNum" sz="quarter" idx="10"/>
          </p:nvPr>
        </p:nvSpPr>
        <p:spPr/>
        <p:txBody>
          <a:bodyPr/>
          <a:lstStyle/>
          <a:p>
            <a:fld id="{E6F9E5BA-60E4-B84B-A48E-9A3A08436C3C}" type="slidenum">
              <a:rPr lang="en-US" smtClean="0"/>
              <a:t>8</a:t>
            </a:fld>
            <a:endParaRPr lang="en-US"/>
          </a:p>
        </p:txBody>
      </p:sp>
    </p:spTree>
    <p:extLst>
      <p:ext uri="{BB962C8B-B14F-4D97-AF65-F5344CB8AC3E}">
        <p14:creationId xmlns:p14="http://schemas.microsoft.com/office/powerpoint/2010/main" val="3527733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F9E5BA-60E4-B84B-A48E-9A3A08436C3C}" type="slidenum">
              <a:rPr lang="en-US" smtClean="0"/>
              <a:t>9</a:t>
            </a:fld>
            <a:endParaRPr lang="en-US"/>
          </a:p>
        </p:txBody>
      </p:sp>
    </p:spTree>
    <p:extLst>
      <p:ext uri="{BB962C8B-B14F-4D97-AF65-F5344CB8AC3E}">
        <p14:creationId xmlns:p14="http://schemas.microsoft.com/office/powerpoint/2010/main" val="673480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F9E5BA-60E4-B84B-A48E-9A3A08436C3C}" type="slidenum">
              <a:rPr lang="en-US" smtClean="0"/>
              <a:t>10</a:t>
            </a:fld>
            <a:endParaRPr lang="en-US"/>
          </a:p>
        </p:txBody>
      </p:sp>
    </p:spTree>
    <p:extLst>
      <p:ext uri="{BB962C8B-B14F-4D97-AF65-F5344CB8AC3E}">
        <p14:creationId xmlns:p14="http://schemas.microsoft.com/office/powerpoint/2010/main" val="4088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F9E5BA-60E4-B84B-A48E-9A3A08436C3C}" type="slidenum">
              <a:rPr lang="en-US" smtClean="0"/>
              <a:t>11</a:t>
            </a:fld>
            <a:endParaRPr lang="en-US"/>
          </a:p>
        </p:txBody>
      </p:sp>
    </p:spTree>
    <p:extLst>
      <p:ext uri="{BB962C8B-B14F-4D97-AF65-F5344CB8AC3E}">
        <p14:creationId xmlns:p14="http://schemas.microsoft.com/office/powerpoint/2010/main" val="8514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copy 26">
    <p:spTree>
      <p:nvGrpSpPr>
        <p:cNvPr id="1" name=""/>
        <p:cNvGrpSpPr/>
        <p:nvPr/>
      </p:nvGrpSpPr>
      <p:grpSpPr>
        <a:xfrm>
          <a:off x="0" y="0"/>
          <a:ext cx="0" cy="0"/>
          <a:chOff x="0" y="0"/>
          <a:chExt cx="0" cy="0"/>
        </a:xfrm>
      </p:grpSpPr>
      <p:sp>
        <p:nvSpPr>
          <p:cNvPr id="3" name="Shape 2">
            <a:extLst>
              <a:ext uri="{FF2B5EF4-FFF2-40B4-BE49-F238E27FC236}">
                <a16:creationId xmlns:a16="http://schemas.microsoft.com/office/drawing/2014/main" id="{9B11D063-2AC7-5C42-8532-3C11B38EE2B6}"/>
              </a:ext>
            </a:extLst>
          </p:cNvPr>
          <p:cNvSpPr>
            <a:spLocks noGrp="1"/>
          </p:cNvSpPr>
          <p:nvPr>
            <p:ph type="sldNum" sz="quarter" idx="2"/>
          </p:nvPr>
        </p:nvSpPr>
        <p:spPr>
          <a:xfrm>
            <a:off x="720938" y="6273396"/>
            <a:ext cx="607539" cy="241092"/>
          </a:xfrm>
          <a:prstGeom prst="rect">
            <a:avLst/>
          </a:prstGeom>
          <a:ln w="12700">
            <a:miter lim="400000"/>
          </a:ln>
        </p:spPr>
        <p:txBody>
          <a:bodyPr wrap="none" lIns="50800" tIns="50800" rIns="50800" bIns="50800">
            <a:spAutoFit/>
          </a:bodyPr>
          <a:lstStyle>
            <a:lvl1pPr algn="r">
              <a:defRPr sz="900">
                <a:solidFill>
                  <a:schemeClr val="bg2">
                    <a:lumMod val="50000"/>
                  </a:schemeClr>
                </a:solidFill>
                <a:latin typeface="San Francisco Display Regular"/>
                <a:ea typeface="San Francisco Display Regular"/>
                <a:cs typeface="San Francisco Display Regular"/>
                <a:sym typeface="San Francisco Display Regular"/>
              </a:defRPr>
            </a:lvl1pPr>
          </a:lstStyle>
          <a:p>
            <a:pPr defTabSz="412750" hangingPunct="0"/>
            <a:r>
              <a:rPr lang="en-US" kern="0">
                <a:solidFill>
                  <a:srgbClr val="DFE3E5">
                    <a:lumMod val="50000"/>
                  </a:srgbClr>
                </a:solidFill>
              </a:rPr>
              <a:t>Page | </a:t>
            </a:r>
            <a:fld id="{86CB4B4D-7CA3-9044-876B-883B54F8677D}" type="slidenum">
              <a:rPr kern="0" smtClean="0">
                <a:solidFill>
                  <a:srgbClr val="DFE3E5">
                    <a:lumMod val="50000"/>
                  </a:srgbClr>
                </a:solidFill>
              </a:rPr>
              <a:pPr defTabSz="412750" hangingPunct="0"/>
              <a:t>‹#›</a:t>
            </a:fld>
            <a:endParaRPr kern="0" dirty="0">
              <a:solidFill>
                <a:srgbClr val="DFE3E5">
                  <a:lumMod val="50000"/>
                </a:srgbClr>
              </a:solidFill>
            </a:endParaRPr>
          </a:p>
        </p:txBody>
      </p:sp>
    </p:spTree>
    <p:extLst>
      <p:ext uri="{BB962C8B-B14F-4D97-AF65-F5344CB8AC3E}">
        <p14:creationId xmlns:p14="http://schemas.microsoft.com/office/powerpoint/2010/main" val="225246971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in Text">
    <p:bg>
      <p:bgPr>
        <a:solidFill>
          <a:schemeClr val="bg1"/>
        </a:solidFill>
        <a:effectLst/>
      </p:bgPr>
    </p:bg>
    <p:spTree>
      <p:nvGrpSpPr>
        <p:cNvPr id="1" name=""/>
        <p:cNvGrpSpPr/>
        <p:nvPr/>
      </p:nvGrpSpPr>
      <p:grpSpPr>
        <a:xfrm>
          <a:off x="0" y="0"/>
          <a:ext cx="0" cy="0"/>
          <a:chOff x="0" y="0"/>
          <a:chExt cx="0" cy="0"/>
        </a:xfrm>
      </p:grpSpPr>
      <p:sp>
        <p:nvSpPr>
          <p:cNvPr id="8" name="Content Placeholder 8"/>
          <p:cNvSpPr>
            <a:spLocks noGrp="1"/>
          </p:cNvSpPr>
          <p:nvPr>
            <p:ph sz="quarter" idx="16"/>
          </p:nvPr>
        </p:nvSpPr>
        <p:spPr>
          <a:xfrm>
            <a:off x="475489" y="1463040"/>
            <a:ext cx="11305116" cy="4617720"/>
          </a:xfrm>
          <a:prstGeom prst="rect">
            <a:avLst/>
          </a:prstGeom>
        </p:spPr>
        <p:txBody>
          <a:bodyPr/>
          <a:lstStyle>
            <a:lvl1pPr marL="285750" indent="-285750" algn="just">
              <a:lnSpc>
                <a:spcPct val="100000"/>
              </a:lnSpc>
              <a:spcBef>
                <a:spcPts val="0"/>
              </a:spcBef>
              <a:buFont typeface="Arial" panose="020B0604020202020204" pitchFamily="34" charset="0"/>
              <a:buChar char="•"/>
              <a:defRPr/>
            </a:lvl1pPr>
            <a:lvl2pPr marL="287338" indent="-285750" algn="just">
              <a:lnSpc>
                <a:spcPct val="100000"/>
              </a:lnSpc>
              <a:spcBef>
                <a:spcPts val="0"/>
              </a:spcBef>
              <a:buClr>
                <a:schemeClr val="tx1"/>
              </a:buClr>
              <a:buFont typeface="Arial" panose="020B0604020202020204" pitchFamily="34" charset="0"/>
              <a:buChar char="•"/>
              <a:defRPr/>
            </a:lvl2pPr>
            <a:lvl3pPr marL="576263" indent="-285750" algn="just">
              <a:lnSpc>
                <a:spcPct val="100000"/>
              </a:lnSpc>
              <a:spcBef>
                <a:spcPts val="0"/>
              </a:spcBef>
              <a:buClr>
                <a:schemeClr val="tx1"/>
              </a:buClr>
              <a:buFont typeface="Arial" panose="020B0604020202020204" pitchFamily="34" charset="0"/>
              <a:buChar char="-"/>
              <a:defRPr sz="1400"/>
            </a:lvl3pPr>
            <a:lvl4pPr marL="855663" indent="-285750">
              <a:buFont typeface="Arial" panose="020B0604020202020204" pitchFamily="34" charset="0"/>
              <a:buChar char="◦"/>
              <a:defRPr sz="1400" baseline="0"/>
            </a:lvl4pPr>
          </a:lstStyle>
          <a:p>
            <a:pPr lvl="0"/>
            <a:r>
              <a:rPr lang="en-US"/>
              <a:t>Edit Master text styles</a:t>
            </a:r>
          </a:p>
          <a:p>
            <a:pPr lvl="1"/>
            <a:r>
              <a:rPr lang="en-US"/>
              <a:t>Second level</a:t>
            </a:r>
          </a:p>
          <a:p>
            <a:pPr lvl="2"/>
            <a:r>
              <a:rPr lang="en-US"/>
              <a:t>Third level</a:t>
            </a:r>
          </a:p>
        </p:txBody>
      </p:sp>
      <p:sp>
        <p:nvSpPr>
          <p:cNvPr id="4" name="Rectangle 9"/>
          <p:cNvSpPr>
            <a:spLocks noChangeArrowheads="1"/>
          </p:cNvSpPr>
          <p:nvPr/>
        </p:nvSpPr>
        <p:spPr bwMode="auto">
          <a:xfrm>
            <a:off x="0" y="1100138"/>
            <a:ext cx="12192000" cy="176212"/>
          </a:xfrm>
          <a:prstGeom prst="rect">
            <a:avLst/>
          </a:prstGeom>
          <a:solidFill>
            <a:srgbClr val="00ADE4"/>
          </a:solidFill>
          <a:ln>
            <a:noFill/>
          </a:ln>
          <a:extLst/>
        </p:spPr>
        <p:txBody>
          <a:bodyPr/>
          <a:lstStyle/>
          <a:p>
            <a:pPr marL="115888" indent="-115888">
              <a:spcBef>
                <a:spcPct val="50000"/>
              </a:spcBef>
              <a:buFontTx/>
              <a:buChar char="•"/>
            </a:pPr>
            <a:endParaRPr lang="en-US" sz="1300" b="0">
              <a:solidFill>
                <a:schemeClr val="tx1"/>
              </a:solidFill>
              <a:latin typeface="+mn-lt"/>
            </a:endParaRPr>
          </a:p>
        </p:txBody>
      </p:sp>
      <p:sp>
        <p:nvSpPr>
          <p:cNvPr id="2" name="Title 1"/>
          <p:cNvSpPr>
            <a:spLocks noGrp="1"/>
          </p:cNvSpPr>
          <p:nvPr>
            <p:ph type="title"/>
          </p:nvPr>
        </p:nvSpPr>
        <p:spPr>
          <a:xfrm>
            <a:off x="475913" y="301627"/>
            <a:ext cx="11282705" cy="756707"/>
          </a:xfrm>
          <a:prstGeom prst="rect">
            <a:avLst/>
          </a:prstGeom>
        </p:spPr>
        <p:txBody>
          <a:bodyPr anchor="b"/>
          <a:lstStyle>
            <a:lvl1pPr>
              <a:defRPr sz="2200" b="0" i="0">
                <a:solidFill>
                  <a:schemeClr val="tx1"/>
                </a:solidFill>
                <a:latin typeface="+mn-lt"/>
              </a:defRPr>
            </a:lvl1pPr>
          </a:lstStyle>
          <a:p>
            <a:r>
              <a:rPr lang="en-US"/>
              <a:t>Click to edit Master title style</a:t>
            </a:r>
            <a:endParaRPr lang="en-US" dirty="0"/>
          </a:p>
        </p:txBody>
      </p:sp>
      <p:sp>
        <p:nvSpPr>
          <p:cNvPr id="5" name="Slide Number Placeholder 3"/>
          <p:cNvSpPr>
            <a:spLocks noGrp="1"/>
          </p:cNvSpPr>
          <p:nvPr>
            <p:ph type="sldNum" sz="quarter" idx="14"/>
          </p:nvPr>
        </p:nvSpPr>
        <p:spPr>
          <a:xfrm>
            <a:off x="476251" y="6350001"/>
            <a:ext cx="736600" cy="358775"/>
          </a:xfrm>
          <a:prstGeom prst="rect">
            <a:avLst/>
          </a:prstGeom>
        </p:spPr>
        <p:txBody>
          <a:bodyPr/>
          <a:lstStyle>
            <a:lvl1pPr>
              <a:defRPr>
                <a:solidFill>
                  <a:schemeClr val="bg1">
                    <a:lumMod val="75000"/>
                  </a:schemeClr>
                </a:solidFill>
                <a:latin typeface="+mn-lt"/>
              </a:defRPr>
            </a:lvl1pPr>
          </a:lstStyle>
          <a:p>
            <a:fld id="{BC760B9F-94B6-48F9-9CAF-FD4E51F2A4B3}"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20200" y="6311900"/>
            <a:ext cx="264371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43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able of Contents">
    <p:bg>
      <p:bgPr>
        <a:solidFill>
          <a:schemeClr val="bg1"/>
        </a:solidFill>
        <a:effectLst/>
      </p:bgPr>
    </p:bg>
    <p:spTree>
      <p:nvGrpSpPr>
        <p:cNvPr id="1" name=""/>
        <p:cNvGrpSpPr/>
        <p:nvPr/>
      </p:nvGrpSpPr>
      <p:grpSpPr>
        <a:xfrm>
          <a:off x="0" y="0"/>
          <a:ext cx="0" cy="0"/>
          <a:chOff x="0" y="0"/>
          <a:chExt cx="0" cy="0"/>
        </a:xfrm>
      </p:grpSpPr>
      <p:sp>
        <p:nvSpPr>
          <p:cNvPr id="8" name="Content Placeholder 8"/>
          <p:cNvSpPr>
            <a:spLocks noGrp="1"/>
          </p:cNvSpPr>
          <p:nvPr>
            <p:ph sz="quarter" idx="16"/>
          </p:nvPr>
        </p:nvSpPr>
        <p:spPr>
          <a:xfrm>
            <a:off x="475489" y="1463040"/>
            <a:ext cx="11305116" cy="4617720"/>
          </a:xfrm>
          <a:prstGeom prst="rect">
            <a:avLst/>
          </a:prstGeom>
        </p:spPr>
        <p:txBody>
          <a:bodyPr/>
          <a:lstStyle>
            <a:lvl1pPr marL="285750" indent="-285750" algn="just">
              <a:lnSpc>
                <a:spcPct val="100000"/>
              </a:lnSpc>
              <a:spcBef>
                <a:spcPts val="0"/>
              </a:spcBef>
              <a:buFont typeface="Arial" panose="020B0604020202020204" pitchFamily="34" charset="0"/>
              <a:buChar char="•"/>
              <a:defRPr/>
            </a:lvl1pPr>
            <a:lvl2pPr marL="287338" indent="-285750" algn="just">
              <a:lnSpc>
                <a:spcPct val="100000"/>
              </a:lnSpc>
              <a:spcBef>
                <a:spcPts val="0"/>
              </a:spcBef>
              <a:buClr>
                <a:schemeClr val="tx1"/>
              </a:buClr>
              <a:buFont typeface="Arial" panose="020B0604020202020204" pitchFamily="34" charset="0"/>
              <a:buChar char="•"/>
              <a:defRPr/>
            </a:lvl2pPr>
            <a:lvl3pPr marL="576263" indent="-285750" algn="just">
              <a:lnSpc>
                <a:spcPct val="100000"/>
              </a:lnSpc>
              <a:spcBef>
                <a:spcPts val="0"/>
              </a:spcBef>
              <a:buClr>
                <a:schemeClr val="tx1"/>
              </a:buClr>
              <a:buFont typeface="Arial" panose="020B0604020202020204" pitchFamily="34" charset="0"/>
              <a:buChar char="-"/>
              <a:defRPr/>
            </a:lvl3pPr>
            <a:lvl4pPr marL="855663" indent="-285750">
              <a:buFont typeface="Arial" panose="020B0604020202020204" pitchFamily="34" charset="0"/>
              <a:buChar char="◦"/>
              <a:defRPr baseline="0"/>
            </a:lvl4pPr>
          </a:lstStyle>
          <a:p>
            <a:pPr lvl="0"/>
            <a:r>
              <a:rPr lang="en-US" dirty="0"/>
              <a:t>Click to edit Master text styles</a:t>
            </a:r>
          </a:p>
          <a:p>
            <a:pPr lvl="2"/>
            <a:r>
              <a:rPr lang="en-US" dirty="0"/>
              <a:t>Second level</a:t>
            </a:r>
          </a:p>
          <a:p>
            <a:pPr lvl="3"/>
            <a:r>
              <a:rPr lang="en-US" dirty="0"/>
              <a:t>Third level</a:t>
            </a:r>
          </a:p>
        </p:txBody>
      </p:sp>
      <p:sp>
        <p:nvSpPr>
          <p:cNvPr id="4" name="Rectangle 9"/>
          <p:cNvSpPr>
            <a:spLocks noChangeArrowheads="1"/>
          </p:cNvSpPr>
          <p:nvPr/>
        </p:nvSpPr>
        <p:spPr bwMode="auto">
          <a:xfrm>
            <a:off x="0" y="1100138"/>
            <a:ext cx="12192000" cy="176212"/>
          </a:xfrm>
          <a:prstGeom prst="rect">
            <a:avLst/>
          </a:prstGeom>
          <a:solidFill>
            <a:srgbClr val="00ADE4"/>
          </a:solidFill>
          <a:ln>
            <a:noFill/>
          </a:ln>
          <a:extLst/>
        </p:spPr>
        <p:txBody>
          <a:bodyPr/>
          <a:lstStyle/>
          <a:p>
            <a:pPr marL="115888" indent="-115888">
              <a:spcBef>
                <a:spcPct val="50000"/>
              </a:spcBef>
              <a:buFontTx/>
              <a:buChar char="•"/>
            </a:pPr>
            <a:endParaRPr lang="en-US" sz="1300" b="0">
              <a:solidFill>
                <a:schemeClr val="tx1"/>
              </a:solidFill>
              <a:latin typeface="+mn-lt"/>
            </a:endParaRPr>
          </a:p>
        </p:txBody>
      </p:sp>
      <p:sp>
        <p:nvSpPr>
          <p:cNvPr id="2" name="Title 1"/>
          <p:cNvSpPr>
            <a:spLocks noGrp="1"/>
          </p:cNvSpPr>
          <p:nvPr>
            <p:ph type="title"/>
          </p:nvPr>
        </p:nvSpPr>
        <p:spPr>
          <a:xfrm>
            <a:off x="475913" y="301627"/>
            <a:ext cx="11282705" cy="756707"/>
          </a:xfrm>
          <a:prstGeom prst="rect">
            <a:avLst/>
          </a:prstGeom>
        </p:spPr>
        <p:txBody>
          <a:bodyPr anchor="b"/>
          <a:lstStyle>
            <a:lvl1pPr>
              <a:defRPr sz="2200" b="0" i="0">
                <a:solidFill>
                  <a:schemeClr val="tx1"/>
                </a:solidFill>
                <a:latin typeface="+mn-lt"/>
              </a:defRPr>
            </a:lvl1pPr>
          </a:lstStyle>
          <a:p>
            <a:r>
              <a:rPr lang="en-US" dirty="0"/>
              <a:t>Click to edit Master title style</a:t>
            </a:r>
          </a:p>
        </p:txBody>
      </p:sp>
      <p:sp>
        <p:nvSpPr>
          <p:cNvPr id="5" name="Slide Number Placeholder 3"/>
          <p:cNvSpPr>
            <a:spLocks noGrp="1"/>
          </p:cNvSpPr>
          <p:nvPr>
            <p:ph type="sldNum" sz="quarter" idx="14"/>
          </p:nvPr>
        </p:nvSpPr>
        <p:spPr>
          <a:xfrm>
            <a:off x="476251" y="6350001"/>
            <a:ext cx="736600" cy="358775"/>
          </a:xfrm>
          <a:prstGeom prst="rect">
            <a:avLst/>
          </a:prstGeom>
        </p:spPr>
        <p:txBody>
          <a:bodyPr/>
          <a:lstStyle>
            <a:lvl1pPr>
              <a:defRPr>
                <a:solidFill>
                  <a:schemeClr val="bg1">
                    <a:lumMod val="75000"/>
                  </a:schemeClr>
                </a:solidFill>
                <a:latin typeface="+mn-lt"/>
              </a:defRPr>
            </a:lvl1pPr>
          </a:lstStyle>
          <a:p>
            <a:fld id="{BC760B9F-94B6-48F9-9CAF-FD4E51F2A4B3}"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20200" y="6311900"/>
            <a:ext cx="264371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207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LIne Title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5353"/>
            <a:ext cx="12183793" cy="6847292"/>
          </a:xfrm>
          <a:prstGeom prst="rect">
            <a:avLst/>
          </a:prstGeom>
        </p:spPr>
      </p:pic>
      <p:sp>
        <p:nvSpPr>
          <p:cNvPr id="7" name="Slide Number Placeholder 6"/>
          <p:cNvSpPr>
            <a:spLocks noGrp="1"/>
          </p:cNvSpPr>
          <p:nvPr>
            <p:ph type="sldNum" sz="quarter" idx="12"/>
          </p:nvPr>
        </p:nvSpPr>
        <p:spPr>
          <a:xfrm>
            <a:off x="9477339" y="6565170"/>
            <a:ext cx="2743200" cy="365125"/>
          </a:xfrm>
          <a:prstGeom prst="rect">
            <a:avLst/>
          </a:prstGeom>
        </p:spPr>
        <p:txBody>
          <a:bodyPr/>
          <a:lstStyle>
            <a:lvl1pPr>
              <a:defRPr sz="900">
                <a:solidFill>
                  <a:srgbClr val="002060"/>
                </a:solidFill>
              </a:defRPr>
            </a:lvl1pPr>
          </a:lstStyle>
          <a:p>
            <a:fld id="{93097819-12A9-AE46-8C24-688FA0D4E186}" type="slidenum">
              <a:rPr lang="en-US" smtClean="0"/>
              <a:pPr/>
              <a:t>‹#›</a:t>
            </a:fld>
            <a:endParaRPr lang="en-US" dirty="0"/>
          </a:p>
        </p:txBody>
      </p:sp>
      <p:sp>
        <p:nvSpPr>
          <p:cNvPr id="9" name="Text Placeholder 2"/>
          <p:cNvSpPr>
            <a:spLocks noGrp="1"/>
          </p:cNvSpPr>
          <p:nvPr>
            <p:ph type="body" idx="1"/>
          </p:nvPr>
        </p:nvSpPr>
        <p:spPr>
          <a:xfrm>
            <a:off x="724285" y="273763"/>
            <a:ext cx="5666889" cy="378643"/>
          </a:xfrm>
          <a:prstGeom prst="rect">
            <a:avLst/>
          </a:prstGeo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p:cNvSpPr>
            <a:spLocks noGrp="1"/>
          </p:cNvSpPr>
          <p:nvPr>
            <p:ph type="body" idx="13"/>
          </p:nvPr>
        </p:nvSpPr>
        <p:spPr>
          <a:xfrm>
            <a:off x="724285" y="1071252"/>
            <a:ext cx="5666889" cy="378643"/>
          </a:xfrm>
          <a:prstGeom prst="rect">
            <a:avLst/>
          </a:prstGeo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626052988"/>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5353"/>
            <a:ext cx="12183793" cy="6847292"/>
          </a:xfrm>
          <a:prstGeom prst="rect">
            <a:avLst/>
          </a:prstGeom>
        </p:spPr>
      </p:pic>
      <p:sp>
        <p:nvSpPr>
          <p:cNvPr id="7" name="Slide Number Placeholder 6"/>
          <p:cNvSpPr>
            <a:spLocks noGrp="1"/>
          </p:cNvSpPr>
          <p:nvPr>
            <p:ph type="sldNum" sz="quarter" idx="12"/>
          </p:nvPr>
        </p:nvSpPr>
        <p:spPr>
          <a:xfrm>
            <a:off x="9477339" y="6565170"/>
            <a:ext cx="2743200" cy="365125"/>
          </a:xfrm>
          <a:prstGeom prst="rect">
            <a:avLst/>
          </a:prstGeom>
        </p:spPr>
        <p:txBody>
          <a:bodyPr/>
          <a:lstStyle>
            <a:lvl1pPr>
              <a:defRPr sz="900">
                <a:solidFill>
                  <a:srgbClr val="002060"/>
                </a:solidFill>
              </a:defRPr>
            </a:lvl1pPr>
          </a:lstStyle>
          <a:p>
            <a:fld id="{93097819-12A9-AE46-8C24-688FA0D4E186}" type="slidenum">
              <a:rPr lang="en-US" smtClean="0"/>
              <a:pPr/>
              <a:t>‹#›</a:t>
            </a:fld>
            <a:endParaRPr lang="en-US" dirty="0"/>
          </a:p>
        </p:txBody>
      </p:sp>
      <p:sp>
        <p:nvSpPr>
          <p:cNvPr id="6" name="Text Placeholder 2">
            <a:extLst>
              <a:ext uri="{FF2B5EF4-FFF2-40B4-BE49-F238E27FC236}">
                <a16:creationId xmlns:a16="http://schemas.microsoft.com/office/drawing/2014/main" id="{F125EE58-7E40-9F48-B729-1DFBD8D2E4BE}"/>
              </a:ext>
            </a:extLst>
          </p:cNvPr>
          <p:cNvSpPr>
            <a:spLocks noGrp="1"/>
          </p:cNvSpPr>
          <p:nvPr>
            <p:ph type="body" idx="1"/>
          </p:nvPr>
        </p:nvSpPr>
        <p:spPr>
          <a:xfrm>
            <a:off x="724285" y="273763"/>
            <a:ext cx="5666889" cy="378643"/>
          </a:xfrm>
          <a:prstGeom prst="rect">
            <a:avLst/>
          </a:prstGeo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2">
            <a:extLst>
              <a:ext uri="{FF2B5EF4-FFF2-40B4-BE49-F238E27FC236}">
                <a16:creationId xmlns:a16="http://schemas.microsoft.com/office/drawing/2014/main" id="{964445B8-DCEB-8247-9AE1-8A372445A5D8}"/>
              </a:ext>
            </a:extLst>
          </p:cNvPr>
          <p:cNvSpPr>
            <a:spLocks noGrp="1"/>
          </p:cNvSpPr>
          <p:nvPr>
            <p:ph type="body" idx="13"/>
          </p:nvPr>
        </p:nvSpPr>
        <p:spPr>
          <a:xfrm>
            <a:off x="724285" y="1071252"/>
            <a:ext cx="5666889" cy="378643"/>
          </a:xfrm>
          <a:prstGeom prst="rect">
            <a:avLst/>
          </a:prstGeo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207041639"/>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Main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1269537"/>
            <a:ext cx="12192000" cy="4318927"/>
          </a:xfrm>
          <a:prstGeom prst="rect">
            <a:avLst/>
          </a:prstGeom>
          <a:solidFill>
            <a:schemeClr val="bg2"/>
          </a:solidFill>
        </p:spPr>
        <p:txBody>
          <a:bodyPr/>
          <a:lstStyle>
            <a:lvl1pPr>
              <a:defRPr sz="800" baseline="0"/>
            </a:lvl1pPr>
          </a:lstStyle>
          <a:p>
            <a:pPr marL="317500" marR="0" lvl="0" indent="-317500" algn="l" defTabSz="412750" rtl="0" eaLnBrk="1" fontAlgn="auto" latinLnBrk="0" hangingPunct="1">
              <a:lnSpc>
                <a:spcPct val="100000"/>
              </a:lnSpc>
              <a:spcBef>
                <a:spcPts val="2950"/>
              </a:spcBef>
              <a:spcAft>
                <a:spcPts val="0"/>
              </a:spcAft>
              <a:buClrTx/>
              <a:buSzPct val="125000"/>
              <a:buFontTx/>
              <a:buNone/>
              <a:tabLst/>
              <a:defRPr/>
            </a:pPr>
            <a:r>
              <a:rPr lang="en-US"/>
              <a:t>Drag to upload image !</a:t>
            </a:r>
          </a:p>
        </p:txBody>
      </p:sp>
      <p:sp>
        <p:nvSpPr>
          <p:cNvPr id="4" name="Shape 2">
            <a:extLst>
              <a:ext uri="{FF2B5EF4-FFF2-40B4-BE49-F238E27FC236}">
                <a16:creationId xmlns:a16="http://schemas.microsoft.com/office/drawing/2014/main" id="{500FCFA6-F307-1244-BA87-1432970E73F9}"/>
              </a:ext>
            </a:extLst>
          </p:cNvPr>
          <p:cNvSpPr>
            <a:spLocks noGrp="1"/>
          </p:cNvSpPr>
          <p:nvPr>
            <p:ph type="sldNum" sz="quarter" idx="2"/>
          </p:nvPr>
        </p:nvSpPr>
        <p:spPr>
          <a:xfrm>
            <a:off x="720938" y="6273396"/>
            <a:ext cx="607539" cy="241092"/>
          </a:xfrm>
          <a:prstGeom prst="rect">
            <a:avLst/>
          </a:prstGeom>
          <a:ln w="12700">
            <a:miter lim="400000"/>
          </a:ln>
        </p:spPr>
        <p:txBody>
          <a:bodyPr wrap="none" lIns="50800" tIns="50800" rIns="50800" bIns="50800">
            <a:spAutoFit/>
          </a:bodyPr>
          <a:lstStyle>
            <a:lvl1pPr algn="r">
              <a:defRPr sz="900">
                <a:solidFill>
                  <a:schemeClr val="bg2">
                    <a:lumMod val="50000"/>
                  </a:schemeClr>
                </a:solidFill>
                <a:latin typeface="San Francisco Display Regular"/>
                <a:ea typeface="San Francisco Display Regular"/>
                <a:cs typeface="San Francisco Display Regular"/>
                <a:sym typeface="San Francisco Display Regular"/>
              </a:defRPr>
            </a:lvl1pPr>
          </a:lstStyle>
          <a:p>
            <a:pPr defTabSz="412750" hangingPunct="0"/>
            <a:r>
              <a:rPr lang="en-US" kern="0">
                <a:solidFill>
                  <a:srgbClr val="DFE3E5">
                    <a:lumMod val="50000"/>
                  </a:srgbClr>
                </a:solidFill>
              </a:rPr>
              <a:t>Page | </a:t>
            </a:r>
            <a:fld id="{86CB4B4D-7CA3-9044-876B-883B54F8677D}" type="slidenum">
              <a:rPr kern="0" smtClean="0">
                <a:solidFill>
                  <a:srgbClr val="DFE3E5">
                    <a:lumMod val="50000"/>
                  </a:srgbClr>
                </a:solidFill>
              </a:rPr>
              <a:pPr defTabSz="412750" hangingPunct="0"/>
              <a:t>‹#›</a:t>
            </a:fld>
            <a:endParaRPr kern="0" dirty="0">
              <a:solidFill>
                <a:srgbClr val="DFE3E5">
                  <a:lumMod val="50000"/>
                </a:srgbClr>
              </a:solidFill>
            </a:endParaRPr>
          </a:p>
        </p:txBody>
      </p:sp>
    </p:spTree>
    <p:extLst>
      <p:ext uri="{BB962C8B-B14F-4D97-AF65-F5344CB8AC3E}">
        <p14:creationId xmlns:p14="http://schemas.microsoft.com/office/powerpoint/2010/main" val="418368873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600" indent="-228600">
              <a:buClr>
                <a:schemeClr val="accent5"/>
              </a:buClr>
              <a:buFont typeface="Wingdings" panose="05000000000000000000" pitchFamily="2" charset="2"/>
              <a:buChar char="§"/>
              <a:defRPr>
                <a:solidFill>
                  <a:srgbClr val="0070C0"/>
                </a:solidFill>
              </a:defRPr>
            </a:lvl1pPr>
            <a:lvl2pPr marL="685800" indent="-228600">
              <a:buClr>
                <a:schemeClr val="accent5"/>
              </a:buClr>
              <a:buFont typeface="Wingdings" panose="05000000000000000000" pitchFamily="2" charset="2"/>
              <a:buChar char="§"/>
              <a:defRPr>
                <a:solidFill>
                  <a:srgbClr val="0070C0"/>
                </a:solidFill>
              </a:defRPr>
            </a:lvl2pPr>
            <a:lvl3pPr marL="1143000" indent="-228600">
              <a:buClr>
                <a:schemeClr val="accent5"/>
              </a:buClr>
              <a:buFont typeface="Wingdings" panose="05000000000000000000" pitchFamily="2" charset="2"/>
              <a:buChar char="§"/>
              <a:defRPr>
                <a:solidFill>
                  <a:srgbClr val="0070C0"/>
                </a:solidFill>
              </a:defRPr>
            </a:lvl3pPr>
            <a:lvl4pPr marL="1600200" indent="-228600">
              <a:buClr>
                <a:schemeClr val="accent5"/>
              </a:buClr>
              <a:buFont typeface="Wingdings" panose="05000000000000000000" pitchFamily="2" charset="2"/>
              <a:buChar char="§"/>
              <a:defRPr>
                <a:solidFill>
                  <a:srgbClr val="0070C0"/>
                </a:solidFill>
              </a:defRPr>
            </a:lvl4pPr>
            <a:lvl5pPr marL="2057400" indent="-228600">
              <a:buClr>
                <a:schemeClr val="accent5"/>
              </a:buClr>
              <a:buFont typeface="Wingdings" panose="05000000000000000000" pitchFamily="2" charset="2"/>
              <a:buChar char="§"/>
              <a:defRPr>
                <a:solidFill>
                  <a:srgbClr val="0070C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16C55E-70AE-43E1-A973-7BB80C81D724}"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40F5A4-5805-4003-B834-81D1552FA890}" type="slidenum">
              <a:rPr lang="en-US" smtClean="0"/>
              <a:t>‹#›</a:t>
            </a:fld>
            <a:endParaRPr lang="en-US"/>
          </a:p>
        </p:txBody>
      </p:sp>
      <p:sp>
        <p:nvSpPr>
          <p:cNvPr id="7" name="Title 1"/>
          <p:cNvSpPr>
            <a:spLocks noGrp="1"/>
          </p:cNvSpPr>
          <p:nvPr>
            <p:ph type="title"/>
          </p:nvPr>
        </p:nvSpPr>
        <p:spPr>
          <a:xfrm>
            <a:off x="0" y="1"/>
            <a:ext cx="12192000" cy="895350"/>
          </a:xfrm>
          <a:prstGeom prst="rect">
            <a:avLst/>
          </a:prstGeom>
          <a:solidFill>
            <a:schemeClr val="accent1">
              <a:lumMod val="75000"/>
            </a:schemeClr>
          </a:solidFill>
        </p:spPr>
        <p:txBody>
          <a:bodyPr anchor="ctr"/>
          <a:lstStyle>
            <a:lvl1pPr>
              <a:defRPr sz="3600">
                <a:solidFill>
                  <a:schemeClr val="bg1"/>
                </a:solidFill>
              </a:defRPr>
            </a:lvl1pPr>
          </a:lstStyle>
          <a:p>
            <a:endParaRPr lang="en-US" dirty="0">
              <a:solidFill>
                <a:schemeClr val="bg1"/>
              </a:solidFill>
            </a:endParaRPr>
          </a:p>
        </p:txBody>
      </p:sp>
    </p:spTree>
    <p:extLst>
      <p:ext uri="{BB962C8B-B14F-4D97-AF65-F5344CB8AC3E}">
        <p14:creationId xmlns:p14="http://schemas.microsoft.com/office/powerpoint/2010/main" val="68375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4324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copy 14">
    <p:spTree>
      <p:nvGrpSpPr>
        <p:cNvPr id="1" name=""/>
        <p:cNvGrpSpPr/>
        <p:nvPr/>
      </p:nvGrpSpPr>
      <p:grpSpPr>
        <a:xfrm>
          <a:off x="0" y="0"/>
          <a:ext cx="0" cy="0"/>
          <a:chOff x="0" y="0"/>
          <a:chExt cx="0" cy="0"/>
        </a:xfrm>
      </p:grpSpPr>
      <p:sp>
        <p:nvSpPr>
          <p:cNvPr id="3" name="Shape 2">
            <a:extLst>
              <a:ext uri="{FF2B5EF4-FFF2-40B4-BE49-F238E27FC236}">
                <a16:creationId xmlns:a16="http://schemas.microsoft.com/office/drawing/2014/main" id="{1AAA03D4-E421-1D45-B8FD-3F3F7AA0D168}"/>
              </a:ext>
            </a:extLst>
          </p:cNvPr>
          <p:cNvSpPr>
            <a:spLocks noGrp="1"/>
          </p:cNvSpPr>
          <p:nvPr>
            <p:ph type="sldNum" sz="quarter" idx="2"/>
          </p:nvPr>
        </p:nvSpPr>
        <p:spPr>
          <a:xfrm>
            <a:off x="720938" y="6273396"/>
            <a:ext cx="607539" cy="241092"/>
          </a:xfrm>
          <a:prstGeom prst="rect">
            <a:avLst/>
          </a:prstGeom>
          <a:ln w="12700">
            <a:miter lim="400000"/>
          </a:ln>
        </p:spPr>
        <p:txBody>
          <a:bodyPr wrap="none" lIns="50800" tIns="50800" rIns="50800" bIns="50800">
            <a:spAutoFit/>
          </a:bodyPr>
          <a:lstStyle>
            <a:lvl1pPr algn="r">
              <a:defRPr sz="900">
                <a:solidFill>
                  <a:schemeClr val="bg2">
                    <a:lumMod val="50000"/>
                  </a:schemeClr>
                </a:solidFill>
                <a:latin typeface="San Francisco Display Regular"/>
                <a:ea typeface="San Francisco Display Regular"/>
                <a:cs typeface="San Francisco Display Regular"/>
                <a:sym typeface="San Francisco Display Regular"/>
              </a:defRPr>
            </a:lvl1pPr>
          </a:lstStyle>
          <a:p>
            <a:pPr defTabSz="412750" hangingPunct="0"/>
            <a:r>
              <a:rPr lang="en-US" kern="0">
                <a:solidFill>
                  <a:srgbClr val="DFE3E5">
                    <a:lumMod val="50000"/>
                  </a:srgbClr>
                </a:solidFill>
              </a:rPr>
              <a:t>Page | </a:t>
            </a:r>
            <a:fld id="{86CB4B4D-7CA3-9044-876B-883B54F8677D}" type="slidenum">
              <a:rPr kern="0" smtClean="0">
                <a:solidFill>
                  <a:srgbClr val="DFE3E5">
                    <a:lumMod val="50000"/>
                  </a:srgbClr>
                </a:solidFill>
              </a:rPr>
              <a:pPr defTabSz="412750" hangingPunct="0"/>
              <a:t>‹#›</a:t>
            </a:fld>
            <a:endParaRPr kern="0" dirty="0">
              <a:solidFill>
                <a:srgbClr val="DFE3E5">
                  <a:lumMod val="50000"/>
                </a:srgbClr>
              </a:solidFill>
            </a:endParaRPr>
          </a:p>
        </p:txBody>
      </p:sp>
    </p:spTree>
    <p:extLst>
      <p:ext uri="{BB962C8B-B14F-4D97-AF65-F5344CB8AC3E}">
        <p14:creationId xmlns:p14="http://schemas.microsoft.com/office/powerpoint/2010/main" val="327575887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copy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16079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Subtitle copy 39">
    <p:spTree>
      <p:nvGrpSpPr>
        <p:cNvPr id="1" name=""/>
        <p:cNvGrpSpPr/>
        <p:nvPr/>
      </p:nvGrpSpPr>
      <p:grpSpPr>
        <a:xfrm>
          <a:off x="0" y="0"/>
          <a:ext cx="0" cy="0"/>
          <a:chOff x="0" y="0"/>
          <a:chExt cx="0" cy="0"/>
        </a:xfrm>
      </p:grpSpPr>
      <p:sp>
        <p:nvSpPr>
          <p:cNvPr id="192" name="Shape 192"/>
          <p:cNvSpPr>
            <a:spLocks noGrp="1"/>
          </p:cNvSpPr>
          <p:nvPr>
            <p:ph type="sldNum" sz="quarter" idx="2"/>
          </p:nvPr>
        </p:nvSpPr>
        <p:spPr>
          <a:prstGeom prst="rect">
            <a:avLst/>
          </a:prstGeom>
        </p:spPr>
        <p:txBody>
          <a:bodyPr/>
          <a:lstStyle/>
          <a:p>
            <a:pPr algn="ctr" defTabSz="412750" hangingPunct="0"/>
            <a:fld id="{86CB4B4D-7CA3-9044-876B-883B54F8677D}" type="slidenum">
              <a:rPr lang="en-US" sz="2500" kern="0" smtClean="0">
                <a:solidFill>
                  <a:srgbClr val="000000"/>
                </a:solidFill>
                <a:sym typeface="Helvetica Light"/>
              </a:rPr>
              <a:pPr algn="ctr" defTabSz="412750" hangingPunct="0"/>
              <a:t>‹#›</a:t>
            </a:fld>
            <a:endParaRPr lang="en-US" sz="2500" kern="0">
              <a:solidFill>
                <a:srgbClr val="000000"/>
              </a:solidFill>
              <a:sym typeface="Helvetica Light"/>
            </a:endParaRPr>
          </a:p>
        </p:txBody>
      </p:sp>
      <p:sp>
        <p:nvSpPr>
          <p:cNvPr id="8" name="Picture Placeholder 2"/>
          <p:cNvSpPr>
            <a:spLocks noGrp="1"/>
          </p:cNvSpPr>
          <p:nvPr>
            <p:ph type="pic" sz="quarter" idx="18"/>
          </p:nvPr>
        </p:nvSpPr>
        <p:spPr>
          <a:xfrm>
            <a:off x="824640" y="1143000"/>
            <a:ext cx="2603501" cy="4875808"/>
          </a:xfrm>
          <a:solidFill>
            <a:schemeClr val="tx2"/>
          </a:solidFill>
        </p:spPr>
        <p:txBody>
          <a:bodyPr>
            <a:normAutofit/>
          </a:bodyPr>
          <a:lstStyle>
            <a:lvl1pPr>
              <a:defRPr sz="700"/>
            </a:lvl1pPr>
          </a:lstStyle>
          <a:p>
            <a:endParaRPr lang="en-US"/>
          </a:p>
        </p:txBody>
      </p:sp>
      <p:sp>
        <p:nvSpPr>
          <p:cNvPr id="9" name="Picture Placeholder 2"/>
          <p:cNvSpPr>
            <a:spLocks noGrp="1"/>
          </p:cNvSpPr>
          <p:nvPr>
            <p:ph type="pic" sz="quarter" idx="19"/>
          </p:nvPr>
        </p:nvSpPr>
        <p:spPr>
          <a:xfrm>
            <a:off x="6114190" y="1143000"/>
            <a:ext cx="2603501" cy="2418755"/>
          </a:xfrm>
          <a:solidFill>
            <a:schemeClr val="tx2"/>
          </a:solidFill>
        </p:spPr>
        <p:txBody>
          <a:bodyPr>
            <a:normAutofit/>
          </a:bodyPr>
          <a:lstStyle>
            <a:lvl1pPr>
              <a:defRPr sz="700"/>
            </a:lvl1pPr>
          </a:lstStyle>
          <a:p>
            <a:endParaRPr lang="en-US"/>
          </a:p>
        </p:txBody>
      </p:sp>
      <p:sp>
        <p:nvSpPr>
          <p:cNvPr id="10" name="Picture Placeholder 2"/>
          <p:cNvSpPr>
            <a:spLocks noGrp="1"/>
          </p:cNvSpPr>
          <p:nvPr>
            <p:ph type="pic" sz="quarter" idx="20"/>
          </p:nvPr>
        </p:nvSpPr>
        <p:spPr>
          <a:xfrm>
            <a:off x="8758965" y="1143000"/>
            <a:ext cx="2603501" cy="2418755"/>
          </a:xfrm>
          <a:solidFill>
            <a:schemeClr val="tx2"/>
          </a:solidFill>
        </p:spPr>
        <p:txBody>
          <a:bodyPr>
            <a:normAutofit/>
          </a:bodyPr>
          <a:lstStyle>
            <a:lvl1pPr>
              <a:defRPr sz="700"/>
            </a:lvl1pPr>
          </a:lstStyle>
          <a:p>
            <a:endParaRPr lang="en-US"/>
          </a:p>
        </p:txBody>
      </p:sp>
      <p:sp>
        <p:nvSpPr>
          <p:cNvPr id="11" name="Picture Placeholder 2"/>
          <p:cNvSpPr>
            <a:spLocks noGrp="1"/>
          </p:cNvSpPr>
          <p:nvPr>
            <p:ph type="pic" sz="quarter" idx="21"/>
          </p:nvPr>
        </p:nvSpPr>
        <p:spPr>
          <a:xfrm>
            <a:off x="6114190" y="3600054"/>
            <a:ext cx="2603501" cy="2418755"/>
          </a:xfrm>
          <a:solidFill>
            <a:schemeClr val="tx2"/>
          </a:solidFill>
        </p:spPr>
        <p:txBody>
          <a:bodyPr>
            <a:normAutofit/>
          </a:bodyPr>
          <a:lstStyle>
            <a:lvl1pPr>
              <a:defRPr sz="700"/>
            </a:lvl1pPr>
          </a:lstStyle>
          <a:p>
            <a:endParaRPr lang="en-US"/>
          </a:p>
        </p:txBody>
      </p:sp>
      <p:sp>
        <p:nvSpPr>
          <p:cNvPr id="12" name="Picture Placeholder 2"/>
          <p:cNvSpPr>
            <a:spLocks noGrp="1"/>
          </p:cNvSpPr>
          <p:nvPr>
            <p:ph type="pic" sz="quarter" idx="22"/>
          </p:nvPr>
        </p:nvSpPr>
        <p:spPr>
          <a:xfrm>
            <a:off x="8758965" y="3600054"/>
            <a:ext cx="2603501" cy="2418755"/>
          </a:xfrm>
          <a:solidFill>
            <a:schemeClr val="tx2"/>
          </a:solidFill>
        </p:spPr>
        <p:txBody>
          <a:bodyPr>
            <a:normAutofit/>
          </a:bodyPr>
          <a:lstStyle>
            <a:lvl1pPr>
              <a:defRPr sz="700"/>
            </a:lvl1pPr>
          </a:lstStyle>
          <a:p>
            <a:endParaRPr lang="en-US"/>
          </a:p>
        </p:txBody>
      </p:sp>
    </p:spTree>
    <p:extLst>
      <p:ext uri="{BB962C8B-B14F-4D97-AF65-F5344CB8AC3E}">
        <p14:creationId xmlns:p14="http://schemas.microsoft.com/office/powerpoint/2010/main" val="9977300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Main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63912" y="1269537"/>
            <a:ext cx="8828088" cy="4318927"/>
          </a:xfrm>
          <a:prstGeom prst="rect">
            <a:avLst/>
          </a:prstGeom>
          <a:solidFill>
            <a:schemeClr val="bg2"/>
          </a:solidFill>
        </p:spPr>
        <p:txBody>
          <a:bodyPr/>
          <a:lstStyle>
            <a:lvl1pPr>
              <a:defRPr sz="800" baseline="0"/>
            </a:lvl1pPr>
          </a:lstStyle>
          <a:p>
            <a:pPr marL="317500" marR="0" lvl="0" indent="-317500" algn="l" defTabSz="412750" rtl="0" eaLnBrk="1" fontAlgn="auto" latinLnBrk="0" hangingPunct="1">
              <a:lnSpc>
                <a:spcPct val="100000"/>
              </a:lnSpc>
              <a:spcBef>
                <a:spcPts val="2950"/>
              </a:spcBef>
              <a:spcAft>
                <a:spcPts val="0"/>
              </a:spcAft>
              <a:buClrTx/>
              <a:buSzPct val="125000"/>
              <a:buFontTx/>
              <a:buNone/>
              <a:tabLst/>
              <a:defRPr/>
            </a:pPr>
            <a:r>
              <a:rPr lang="en-US"/>
              <a:t>Drag to upload image !</a:t>
            </a:r>
          </a:p>
        </p:txBody>
      </p:sp>
    </p:spTree>
    <p:extLst>
      <p:ext uri="{BB962C8B-B14F-4D97-AF65-F5344CB8AC3E}">
        <p14:creationId xmlns:p14="http://schemas.microsoft.com/office/powerpoint/2010/main" val="36467467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Main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xfrm>
            <a:off x="11284431" y="420125"/>
            <a:ext cx="340441" cy="203201"/>
          </a:xfrm>
          <a:prstGeom prst="rect">
            <a:avLst/>
          </a:prstGeom>
        </p:spPr>
        <p:txBody>
          <a:bodyPr/>
          <a:lstStyle>
            <a:lvl1pPr algn="l">
              <a:defRPr sz="900">
                <a:solidFill>
                  <a:srgbClr val="9AA2AC"/>
                </a:solidFill>
                <a:latin typeface="Roboto Slab Light"/>
                <a:ea typeface="Roboto Slab Light"/>
                <a:cs typeface="Roboto Slab Light"/>
                <a:sym typeface="Roboto Slab Light"/>
              </a:defRPr>
            </a:lvl1pPr>
          </a:lstStyle>
          <a:p>
            <a:pPr defTabSz="412750" hangingPunct="0"/>
            <a:fld id="{86CB4B4D-7CA3-9044-876B-883B54F8677D}" type="slidenum">
              <a:rPr lang="uk-UA" kern="0" smtClean="0"/>
              <a:pPr defTabSz="412750" hangingPunct="0"/>
              <a:t>‹#›</a:t>
            </a:fld>
            <a:endParaRPr lang="uk-UA" kern="0"/>
          </a:p>
        </p:txBody>
      </p:sp>
      <p:sp>
        <p:nvSpPr>
          <p:cNvPr id="3" name="Picture Placeholder 2"/>
          <p:cNvSpPr>
            <a:spLocks noGrp="1"/>
          </p:cNvSpPr>
          <p:nvPr>
            <p:ph type="pic" sz="quarter" idx="10" hasCustomPrompt="1"/>
          </p:nvPr>
        </p:nvSpPr>
        <p:spPr>
          <a:xfrm>
            <a:off x="0" y="1269537"/>
            <a:ext cx="12192000" cy="4318927"/>
          </a:xfrm>
          <a:prstGeom prst="rect">
            <a:avLst/>
          </a:prstGeom>
          <a:solidFill>
            <a:schemeClr val="bg2"/>
          </a:solidFill>
        </p:spPr>
        <p:txBody>
          <a:bodyPr/>
          <a:lstStyle>
            <a:lvl1pPr>
              <a:defRPr sz="800" baseline="0"/>
            </a:lvl1pPr>
          </a:lstStyle>
          <a:p>
            <a:pPr marL="317500" marR="0" lvl="0" indent="-317500" algn="l" defTabSz="412750" rtl="0" eaLnBrk="1" fontAlgn="auto" latinLnBrk="0" hangingPunct="1">
              <a:lnSpc>
                <a:spcPct val="100000"/>
              </a:lnSpc>
              <a:spcBef>
                <a:spcPts val="2950"/>
              </a:spcBef>
              <a:spcAft>
                <a:spcPts val="0"/>
              </a:spcAft>
              <a:buClrTx/>
              <a:buSzPct val="125000"/>
              <a:buFontTx/>
              <a:buNone/>
              <a:tabLst/>
              <a:defRPr/>
            </a:pPr>
            <a:r>
              <a:rPr lang="en-US"/>
              <a:t>Drag to upload image !</a:t>
            </a:r>
          </a:p>
        </p:txBody>
      </p:sp>
    </p:spTree>
    <p:extLst>
      <p:ext uri="{BB962C8B-B14F-4D97-AF65-F5344CB8AC3E}">
        <p14:creationId xmlns:p14="http://schemas.microsoft.com/office/powerpoint/2010/main" val="43400994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8" name="Picture 7" descr="Powerpoint Presentation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2532"/>
          <a:stretch/>
        </p:blipFill>
        <p:spPr bwMode="auto">
          <a:xfrm>
            <a:off x="0" y="-12069"/>
            <a:ext cx="12192000" cy="711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1848297"/>
            <a:ext cx="10363200" cy="1143000"/>
          </a:xfrm>
          <a:prstGeom prst="rect">
            <a:avLst/>
          </a:prstGeom>
        </p:spPr>
        <p:txBody>
          <a:bodyPr/>
          <a:lstStyle>
            <a:lvl1pPr algn="ctr">
              <a:defRPr sz="3600"/>
            </a:lvl1pPr>
          </a:lstStyle>
          <a:p>
            <a:r>
              <a:rPr lang="en-US" dirty="0"/>
              <a:t>Click to edit Master title style</a:t>
            </a:r>
          </a:p>
        </p:txBody>
      </p:sp>
      <p:sp>
        <p:nvSpPr>
          <p:cNvPr id="6147" name="Rectangle 3"/>
          <p:cNvSpPr>
            <a:spLocks noGrp="1" noChangeArrowheads="1"/>
          </p:cNvSpPr>
          <p:nvPr>
            <p:ph type="subTitle" idx="1"/>
          </p:nvPr>
        </p:nvSpPr>
        <p:spPr>
          <a:xfrm>
            <a:off x="1991544" y="3393024"/>
            <a:ext cx="8534400" cy="1334836"/>
          </a:xfrm>
          <a:prstGeom prst="rect">
            <a:avLst/>
          </a:prstGeom>
        </p:spPr>
        <p:txBody>
          <a:bodyPr/>
          <a:lstStyle>
            <a:lvl1pPr marL="0" indent="0" algn="ctr">
              <a:buFontTx/>
              <a:buNone/>
              <a:defRPr sz="2800">
                <a:solidFill>
                  <a:schemeClr val="bg1"/>
                </a:solidFill>
              </a:defRPr>
            </a:lvl1pPr>
          </a:lstStyle>
          <a:p>
            <a:r>
              <a:rPr lang="en-US" dirty="0"/>
              <a:t>Click to edit Master subtitle style</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8400"/>
            <a:ext cx="2540000" cy="457200"/>
          </a:xfrm>
          <a:prstGeom prst="rect">
            <a:avLst/>
          </a:prstGeom>
        </p:spPr>
        <p:txBody>
          <a:bodyPr/>
          <a:lstStyle>
            <a:lvl1pPr>
              <a:defRPr sz="1400" b="0">
                <a:solidFill>
                  <a:schemeClr val="tx1"/>
                </a:solidFill>
                <a:latin typeface="+mn-lt"/>
              </a:defRPr>
            </a:lvl1pPr>
          </a:lstStyle>
          <a:p>
            <a:pPr>
              <a:defRPr/>
            </a:pPr>
            <a:fld id="{812D464D-EBEC-4C74-B422-3C73562596B0}" type="slidenum">
              <a:rPr lang="en-US"/>
              <a:pPr>
                <a:defRPr/>
              </a:pPr>
              <a:t>‹#›</a:t>
            </a:fld>
            <a:endParaRPr lang="en-US" dirty="0"/>
          </a:p>
        </p:txBody>
      </p:sp>
      <p:pic>
        <p:nvPicPr>
          <p:cNvPr id="9" name="Picture 8" descr="Powerpoint Presentation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504" b="1"/>
          <a:stretch/>
        </p:blipFill>
        <p:spPr bwMode="auto">
          <a:xfrm>
            <a:off x="-24680" y="5129588"/>
            <a:ext cx="12216680" cy="197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18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7E997B-0A36-4D61-8C4A-64AFF037F8F0}"/>
              </a:ext>
            </a:extLst>
          </p:cNvPr>
          <p:cNvSpPr>
            <a:spLocks noChangeArrowheads="1"/>
          </p:cNvSpPr>
          <p:nvPr userDrawn="1"/>
        </p:nvSpPr>
        <p:spPr bwMode="auto">
          <a:xfrm flipV="1">
            <a:off x="0" y="5"/>
            <a:ext cx="121920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5888" indent="-115888">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spcBef>
                <a:spcPct val="50000"/>
              </a:spcBef>
              <a:buFontTx/>
              <a:buChar char="•"/>
              <a:defRPr/>
            </a:pPr>
            <a:endParaRPr lang="x-none" altLang="x-none" sz="1200">
              <a:solidFill>
                <a:srgbClr val="002345"/>
              </a:solidFill>
              <a:latin typeface="Arial" charset="0"/>
            </a:endParaRPr>
          </a:p>
        </p:txBody>
      </p:sp>
      <p:sp>
        <p:nvSpPr>
          <p:cNvPr id="7" name="Line 1086">
            <a:extLst>
              <a:ext uri="{FF2B5EF4-FFF2-40B4-BE49-F238E27FC236}">
                <a16:creationId xmlns:a16="http://schemas.microsoft.com/office/drawing/2014/main" id="{8AF4D36F-2894-45E4-A1FB-E421E603047F}"/>
              </a:ext>
            </a:extLst>
          </p:cNvPr>
          <p:cNvSpPr>
            <a:spLocks noChangeShapeType="1"/>
          </p:cNvSpPr>
          <p:nvPr/>
        </p:nvSpPr>
        <p:spPr bwMode="auto">
          <a:xfrm>
            <a:off x="646113" y="617543"/>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8" name="Line 1087">
            <a:extLst>
              <a:ext uri="{FF2B5EF4-FFF2-40B4-BE49-F238E27FC236}">
                <a16:creationId xmlns:a16="http://schemas.microsoft.com/office/drawing/2014/main" id="{017D82E4-C36E-4BA9-B0D2-CBAC64D2B2D2}"/>
              </a:ext>
            </a:extLst>
          </p:cNvPr>
          <p:cNvSpPr>
            <a:spLocks noChangeShapeType="1"/>
          </p:cNvSpPr>
          <p:nvPr/>
        </p:nvSpPr>
        <p:spPr bwMode="auto">
          <a:xfrm>
            <a:off x="646113" y="617543"/>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9" name="Freeform 1098">
            <a:extLst>
              <a:ext uri="{FF2B5EF4-FFF2-40B4-BE49-F238E27FC236}">
                <a16:creationId xmlns:a16="http://schemas.microsoft.com/office/drawing/2014/main" id="{1040894D-6AFD-41A6-B752-5B01F81FE17B}"/>
              </a:ext>
            </a:extLst>
          </p:cNvPr>
          <p:cNvSpPr>
            <a:spLocks/>
          </p:cNvSpPr>
          <p:nvPr/>
        </p:nvSpPr>
        <p:spPr bwMode="auto">
          <a:xfrm>
            <a:off x="649289" y="617543"/>
            <a:ext cx="4763" cy="1587"/>
          </a:xfrm>
          <a:custGeom>
            <a:avLst/>
            <a:gdLst>
              <a:gd name="T0" fmla="*/ 0 w 2"/>
              <a:gd name="T1" fmla="*/ 0 h 1587"/>
              <a:gd name="T2" fmla="*/ 2147483646 w 2"/>
              <a:gd name="T3" fmla="*/ 0 h 1587"/>
              <a:gd name="T4" fmla="*/ 2147483646 w 2"/>
              <a:gd name="T5" fmla="*/ 0 h 1587"/>
              <a:gd name="T6" fmla="*/ 2147483646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6 w 2"/>
              <a:gd name="T35" fmla="*/ 0 h 1587"/>
              <a:gd name="T36" fmla="*/ 2147483646 w 2"/>
              <a:gd name="T37" fmla="*/ 0 h 1587"/>
              <a:gd name="T38" fmla="*/ 2147483646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0" name="Freeform 1134">
            <a:extLst>
              <a:ext uri="{FF2B5EF4-FFF2-40B4-BE49-F238E27FC236}">
                <a16:creationId xmlns:a16="http://schemas.microsoft.com/office/drawing/2014/main" id="{BBCFB9A8-12A0-4FAB-A9BF-3F0F5F7C0124}"/>
              </a:ext>
            </a:extLst>
          </p:cNvPr>
          <p:cNvSpPr>
            <a:spLocks/>
          </p:cNvSpPr>
          <p:nvPr/>
        </p:nvSpPr>
        <p:spPr bwMode="auto">
          <a:xfrm>
            <a:off x="938213" y="514350"/>
            <a:ext cx="3176" cy="6350"/>
          </a:xfrm>
          <a:custGeom>
            <a:avLst/>
            <a:gdLst>
              <a:gd name="T0" fmla="*/ 2147483646 w 2"/>
              <a:gd name="T1" fmla="*/ 2147483646 h 4"/>
              <a:gd name="T2" fmla="*/ 2147483646 w 2"/>
              <a:gd name="T3" fmla="*/ 2147483646 h 4"/>
              <a:gd name="T4" fmla="*/ 2147483646 w 2"/>
              <a:gd name="T5" fmla="*/ 2147483646 h 4"/>
              <a:gd name="T6" fmla="*/ 2147483646 w 2"/>
              <a:gd name="T7" fmla="*/ 2147483646 h 4"/>
              <a:gd name="T8" fmla="*/ 2147483646 w 2"/>
              <a:gd name="T9" fmla="*/ 0 h 4"/>
              <a:gd name="T10" fmla="*/ 2147483646 w 2"/>
              <a:gd name="T11" fmla="*/ 0 h 4"/>
              <a:gd name="T12" fmla="*/ 2147483646 w 2"/>
              <a:gd name="T13" fmla="*/ 0 h 4"/>
              <a:gd name="T14" fmla="*/ 0 w 2"/>
              <a:gd name="T15" fmla="*/ 2147483646 h 4"/>
              <a:gd name="T16" fmla="*/ 2147483646 w 2"/>
              <a:gd name="T17" fmla="*/ 2147483646 h 4"/>
              <a:gd name="T18" fmla="*/ 2147483646 w 2"/>
              <a:gd name="T19" fmla="*/ 2147483646 h 4"/>
              <a:gd name="T20" fmla="*/ 2147483646 w 2"/>
              <a:gd name="T21" fmla="*/ 2147483646 h 4"/>
              <a:gd name="T22" fmla="*/ 2147483646 w 2"/>
              <a:gd name="T23" fmla="*/ 0 h 4"/>
              <a:gd name="T24" fmla="*/ 2147483646 w 2"/>
              <a:gd name="T25" fmla="*/ 2147483646 h 4"/>
              <a:gd name="T26" fmla="*/ 2147483646 w 2"/>
              <a:gd name="T27" fmla="*/ 2147483646 h 4"/>
              <a:gd name="T28" fmla="*/ 2147483646 w 2"/>
              <a:gd name="T29" fmla="*/ 2147483646 h 4"/>
              <a:gd name="T30" fmla="*/ 2147483646 w 2"/>
              <a:gd name="T31" fmla="*/ 2147483646 h 4"/>
              <a:gd name="T32" fmla="*/ 2147483646 w 2"/>
              <a:gd name="T33" fmla="*/ 2147483646 h 4"/>
              <a:gd name="T34" fmla="*/ 2147483646 w 2"/>
              <a:gd name="T35" fmla="*/ 2147483646 h 4"/>
              <a:gd name="T36" fmla="*/ 2147483646 w 2"/>
              <a:gd name="T37" fmla="*/ 2147483646 h 4"/>
              <a:gd name="T38" fmla="*/ 2147483646 w 2"/>
              <a:gd name="T39" fmla="*/ 2147483646 h 4"/>
              <a:gd name="T40" fmla="*/ 2147483646 w 2"/>
              <a:gd name="T41" fmla="*/ 2147483646 h 4"/>
              <a:gd name="T42" fmla="*/ 2147483646 w 2"/>
              <a:gd name="T43" fmla="*/ 2147483646 h 4"/>
              <a:gd name="T44" fmla="*/ 2147483646 w 2"/>
              <a:gd name="T45" fmla="*/ 2147483646 h 4"/>
              <a:gd name="T46" fmla="*/ 2147483646 w 2"/>
              <a:gd name="T47" fmla="*/ 2147483646 h 4"/>
              <a:gd name="T48" fmla="*/ 2147483646 w 2"/>
              <a:gd name="T49" fmla="*/ 2147483646 h 4"/>
              <a:gd name="T50" fmla="*/ 2147483646 w 2"/>
              <a:gd name="T51" fmla="*/ 2147483646 h 4"/>
              <a:gd name="T52" fmla="*/ 0 w 2"/>
              <a:gd name="T53" fmla="*/ 2147483646 h 4"/>
              <a:gd name="T54" fmla="*/ 2147483646 w 2"/>
              <a:gd name="T55" fmla="*/ 2147483646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1" name="Freeform 1141">
            <a:extLst>
              <a:ext uri="{FF2B5EF4-FFF2-40B4-BE49-F238E27FC236}">
                <a16:creationId xmlns:a16="http://schemas.microsoft.com/office/drawing/2014/main" id="{490F57A5-EE70-42B2-8892-915667806DEF}"/>
              </a:ext>
            </a:extLst>
          </p:cNvPr>
          <p:cNvSpPr>
            <a:spLocks/>
          </p:cNvSpPr>
          <p:nvPr/>
        </p:nvSpPr>
        <p:spPr bwMode="auto">
          <a:xfrm>
            <a:off x="941391" y="479425"/>
            <a:ext cx="3176" cy="6350"/>
          </a:xfrm>
          <a:custGeom>
            <a:avLst/>
            <a:gdLst>
              <a:gd name="T0" fmla="*/ 0 w 1587"/>
              <a:gd name="T1" fmla="*/ 2147483646 h 4"/>
              <a:gd name="T2" fmla="*/ 0 w 1587"/>
              <a:gd name="T3" fmla="*/ 2147483646 h 4"/>
              <a:gd name="T4" fmla="*/ 0 w 1587"/>
              <a:gd name="T5" fmla="*/ 0 h 4"/>
              <a:gd name="T6" fmla="*/ 0 w 1587"/>
              <a:gd name="T7" fmla="*/ 0 h 4"/>
              <a:gd name="T8" fmla="*/ 0 w 1587"/>
              <a:gd name="T9" fmla="*/ 2147483646 h 4"/>
              <a:gd name="T10" fmla="*/ 0 w 1587"/>
              <a:gd name="T11" fmla="*/ 2147483646 h 4"/>
              <a:gd name="T12" fmla="*/ 0 w 1587"/>
              <a:gd name="T13" fmla="*/ 2147483646 h 4"/>
              <a:gd name="T14" fmla="*/ 0 w 1587"/>
              <a:gd name="T15" fmla="*/ 2147483646 h 4"/>
              <a:gd name="T16" fmla="*/ 0 w 1587"/>
              <a:gd name="T17" fmla="*/ 2147483646 h 4"/>
              <a:gd name="T18" fmla="*/ 0 w 1587"/>
              <a:gd name="T19" fmla="*/ 2147483646 h 4"/>
              <a:gd name="T20" fmla="*/ 0 w 1587"/>
              <a:gd name="T21" fmla="*/ 2147483646 h 4"/>
              <a:gd name="T22" fmla="*/ 0 w 1587"/>
              <a:gd name="T23" fmla="*/ 2147483646 h 4"/>
              <a:gd name="T24" fmla="*/ 0 w 1587"/>
              <a:gd name="T25" fmla="*/ 2147483646 h 4"/>
              <a:gd name="T26" fmla="*/ 0 w 1587"/>
              <a:gd name="T27" fmla="*/ 2147483646 h 4"/>
              <a:gd name="T28" fmla="*/ 0 w 1587"/>
              <a:gd name="T29" fmla="*/ 2147483646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2" name="Freeform 1148">
            <a:extLst>
              <a:ext uri="{FF2B5EF4-FFF2-40B4-BE49-F238E27FC236}">
                <a16:creationId xmlns:a16="http://schemas.microsoft.com/office/drawing/2014/main" id="{AED783B6-85FE-4DF6-9E80-DAD5C9276BEA}"/>
              </a:ext>
            </a:extLst>
          </p:cNvPr>
          <p:cNvSpPr>
            <a:spLocks/>
          </p:cNvSpPr>
          <p:nvPr/>
        </p:nvSpPr>
        <p:spPr bwMode="auto">
          <a:xfrm>
            <a:off x="925513" y="460376"/>
            <a:ext cx="3176" cy="3175"/>
          </a:xfrm>
          <a:custGeom>
            <a:avLst/>
            <a:gdLst>
              <a:gd name="T0" fmla="*/ 2147483646 w 2"/>
              <a:gd name="T1" fmla="*/ 2147483646 h 2"/>
              <a:gd name="T2" fmla="*/ 2147483646 w 2"/>
              <a:gd name="T3" fmla="*/ 0 h 2"/>
              <a:gd name="T4" fmla="*/ 2147483646 w 2"/>
              <a:gd name="T5" fmla="*/ 0 h 2"/>
              <a:gd name="T6" fmla="*/ 2147483646 w 2"/>
              <a:gd name="T7" fmla="*/ 0 h 2"/>
              <a:gd name="T8" fmla="*/ 2147483646 w 2"/>
              <a:gd name="T9" fmla="*/ 0 h 2"/>
              <a:gd name="T10" fmla="*/ 0 w 2"/>
              <a:gd name="T11" fmla="*/ 0 h 2"/>
              <a:gd name="T12" fmla="*/ 0 w 2"/>
              <a:gd name="T13" fmla="*/ 0 h 2"/>
              <a:gd name="T14" fmla="*/ 0 w 2"/>
              <a:gd name="T15" fmla="*/ 2147483646 h 2"/>
              <a:gd name="T16" fmla="*/ 0 w 2"/>
              <a:gd name="T17" fmla="*/ 2147483646 h 2"/>
              <a:gd name="T18" fmla="*/ 0 w 2"/>
              <a:gd name="T19" fmla="*/ 2147483646 h 2"/>
              <a:gd name="T20" fmla="*/ 2147483646 w 2"/>
              <a:gd name="T21" fmla="*/ 2147483646 h 2"/>
              <a:gd name="T22" fmla="*/ 2147483646 w 2"/>
              <a:gd name="T23" fmla="*/ 2147483646 h 2"/>
              <a:gd name="T24" fmla="*/ 2147483646 w 2"/>
              <a:gd name="T25" fmla="*/ 0 h 2"/>
              <a:gd name="T26" fmla="*/ 2147483646 w 2"/>
              <a:gd name="T27" fmla="*/ 0 h 2"/>
              <a:gd name="T28" fmla="*/ 2147483646 w 2"/>
              <a:gd name="T29" fmla="*/ 0 h 2"/>
              <a:gd name="T30" fmla="*/ 0 w 2"/>
              <a:gd name="T31" fmla="*/ 2147483646 h 2"/>
              <a:gd name="T32" fmla="*/ 2147483646 w 2"/>
              <a:gd name="T33" fmla="*/ 2147483646 h 2"/>
              <a:gd name="T34" fmla="*/ 2147483646 w 2"/>
              <a:gd name="T35" fmla="*/ 0 h 2"/>
              <a:gd name="T36" fmla="*/ 0 w 2"/>
              <a:gd name="T37" fmla="*/ 2147483646 h 2"/>
              <a:gd name="T38" fmla="*/ 2147483646 w 2"/>
              <a:gd name="T39" fmla="*/ 2147483646 h 2"/>
              <a:gd name="T40" fmla="*/ 0 w 2"/>
              <a:gd name="T41" fmla="*/ 2147483646 h 2"/>
              <a:gd name="T42" fmla="*/ 0 w 2"/>
              <a:gd name="T43" fmla="*/ 2147483646 h 2"/>
              <a:gd name="T44" fmla="*/ 0 w 2"/>
              <a:gd name="T45" fmla="*/ 2147483646 h 2"/>
              <a:gd name="T46" fmla="*/ 0 w 2"/>
              <a:gd name="T47" fmla="*/ 2147483646 h 2"/>
              <a:gd name="T48" fmla="*/ 0 w 2"/>
              <a:gd name="T49" fmla="*/ 2147483646 h 2"/>
              <a:gd name="T50" fmla="*/ 0 w 2"/>
              <a:gd name="T51" fmla="*/ 2147483646 h 2"/>
              <a:gd name="T52" fmla="*/ 0 w 2"/>
              <a:gd name="T53" fmla="*/ 2147483646 h 2"/>
              <a:gd name="T54" fmla="*/ 0 w 2"/>
              <a:gd name="T55" fmla="*/ 2147483646 h 2"/>
              <a:gd name="T56" fmla="*/ 0 w 2"/>
              <a:gd name="T57" fmla="*/ 2147483646 h 2"/>
              <a:gd name="T58" fmla="*/ 2147483646 w 2"/>
              <a:gd name="T59" fmla="*/ 2147483646 h 2"/>
              <a:gd name="T60" fmla="*/ 2147483646 w 2"/>
              <a:gd name="T61" fmla="*/ 2147483646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3" name="Freeform 1150">
            <a:extLst>
              <a:ext uri="{FF2B5EF4-FFF2-40B4-BE49-F238E27FC236}">
                <a16:creationId xmlns:a16="http://schemas.microsoft.com/office/drawing/2014/main" id="{C3AFCE3A-83F3-4ADD-B38B-6CDE34BEDDE0}"/>
              </a:ext>
            </a:extLst>
          </p:cNvPr>
          <p:cNvSpPr>
            <a:spLocks/>
          </p:cNvSpPr>
          <p:nvPr/>
        </p:nvSpPr>
        <p:spPr bwMode="auto">
          <a:xfrm>
            <a:off x="912815" y="447677"/>
            <a:ext cx="1587" cy="3175"/>
          </a:xfrm>
          <a:custGeom>
            <a:avLst/>
            <a:gdLst>
              <a:gd name="T0" fmla="*/ 0 w 1587"/>
              <a:gd name="T1" fmla="*/ 2147483646 h 2"/>
              <a:gd name="T2" fmla="*/ 0 w 1587"/>
              <a:gd name="T3" fmla="*/ 0 h 2"/>
              <a:gd name="T4" fmla="*/ 0 w 1587"/>
              <a:gd name="T5" fmla="*/ 2147483646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4" name="Freeform 1152">
            <a:extLst>
              <a:ext uri="{FF2B5EF4-FFF2-40B4-BE49-F238E27FC236}">
                <a16:creationId xmlns:a16="http://schemas.microsoft.com/office/drawing/2014/main" id="{2A790060-2539-4055-B369-18EE2F765F19}"/>
              </a:ext>
            </a:extLst>
          </p:cNvPr>
          <p:cNvSpPr>
            <a:spLocks/>
          </p:cNvSpPr>
          <p:nvPr/>
        </p:nvSpPr>
        <p:spPr bwMode="auto">
          <a:xfrm>
            <a:off x="912815" y="447677"/>
            <a:ext cx="3176" cy="3175"/>
          </a:xfrm>
          <a:custGeom>
            <a:avLst/>
            <a:gdLst>
              <a:gd name="T0" fmla="*/ 2147483646 w 2"/>
              <a:gd name="T1" fmla="*/ 0 h 2"/>
              <a:gd name="T2" fmla="*/ 0 w 2"/>
              <a:gd name="T3" fmla="*/ 0 h 2"/>
              <a:gd name="T4" fmla="*/ 0 w 2"/>
              <a:gd name="T5" fmla="*/ 0 h 2"/>
              <a:gd name="T6" fmla="*/ 0 w 2"/>
              <a:gd name="T7" fmla="*/ 0 h 2"/>
              <a:gd name="T8" fmla="*/ 0 w 2"/>
              <a:gd name="T9" fmla="*/ 2147483646 h 2"/>
              <a:gd name="T10" fmla="*/ 2147483646 w 2"/>
              <a:gd name="T11" fmla="*/ 2147483646 h 2"/>
              <a:gd name="T12" fmla="*/ 2147483646 w 2"/>
              <a:gd name="T13" fmla="*/ 0 h 2"/>
              <a:gd name="T14" fmla="*/ 0 w 2"/>
              <a:gd name="T15" fmla="*/ 0 h 2"/>
              <a:gd name="T16" fmla="*/ 0 w 2"/>
              <a:gd name="T17" fmla="*/ 0 h 2"/>
              <a:gd name="T18" fmla="*/ 0 w 2"/>
              <a:gd name="T19" fmla="*/ 0 h 2"/>
              <a:gd name="T20" fmla="*/ 0 w 2"/>
              <a:gd name="T21" fmla="*/ 2147483646 h 2"/>
              <a:gd name="T22" fmla="*/ 2147483646 w 2"/>
              <a:gd name="T23" fmla="*/ 2147483646 h 2"/>
              <a:gd name="T24" fmla="*/ 2147483646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5" name="Freeform 1154">
            <a:extLst>
              <a:ext uri="{FF2B5EF4-FFF2-40B4-BE49-F238E27FC236}">
                <a16:creationId xmlns:a16="http://schemas.microsoft.com/office/drawing/2014/main" id="{9DF0E992-D210-4C53-8020-C0E792836315}"/>
              </a:ext>
            </a:extLst>
          </p:cNvPr>
          <p:cNvSpPr>
            <a:spLocks/>
          </p:cNvSpPr>
          <p:nvPr/>
        </p:nvSpPr>
        <p:spPr bwMode="auto">
          <a:xfrm>
            <a:off x="887413" y="434975"/>
            <a:ext cx="3176" cy="1588"/>
          </a:xfrm>
          <a:custGeom>
            <a:avLst/>
            <a:gdLst>
              <a:gd name="T0" fmla="*/ 2147483646 w 2"/>
              <a:gd name="T1" fmla="*/ 0 h 1588"/>
              <a:gd name="T2" fmla="*/ 0 w 2"/>
              <a:gd name="T3" fmla="*/ 0 h 1588"/>
              <a:gd name="T4" fmla="*/ 2147483646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6" name="Freeform 1156">
            <a:extLst>
              <a:ext uri="{FF2B5EF4-FFF2-40B4-BE49-F238E27FC236}">
                <a16:creationId xmlns:a16="http://schemas.microsoft.com/office/drawing/2014/main" id="{E83D4464-98D6-4EDA-9C62-457911142667}"/>
              </a:ext>
            </a:extLst>
          </p:cNvPr>
          <p:cNvSpPr>
            <a:spLocks/>
          </p:cNvSpPr>
          <p:nvPr/>
        </p:nvSpPr>
        <p:spPr bwMode="auto">
          <a:xfrm>
            <a:off x="887413" y="431801"/>
            <a:ext cx="3176" cy="3175"/>
          </a:xfrm>
          <a:custGeom>
            <a:avLst/>
            <a:gdLst>
              <a:gd name="T0" fmla="*/ 2147483646 w 2"/>
              <a:gd name="T1" fmla="*/ 2147483646 h 2"/>
              <a:gd name="T2" fmla="*/ 0 w 2"/>
              <a:gd name="T3" fmla="*/ 0 h 2"/>
              <a:gd name="T4" fmla="*/ 0 w 2"/>
              <a:gd name="T5" fmla="*/ 0 h 2"/>
              <a:gd name="T6" fmla="*/ 0 w 2"/>
              <a:gd name="T7" fmla="*/ 2147483646 h 2"/>
              <a:gd name="T8" fmla="*/ 2147483646 w 2"/>
              <a:gd name="T9" fmla="*/ 2147483646 h 2"/>
              <a:gd name="T10" fmla="*/ 2147483646 w 2"/>
              <a:gd name="T11" fmla="*/ 2147483646 h 2"/>
              <a:gd name="T12" fmla="*/ 2147483646 w 2"/>
              <a:gd name="T13" fmla="*/ 2147483646 h 2"/>
              <a:gd name="T14" fmla="*/ 0 w 2"/>
              <a:gd name="T15" fmla="*/ 0 h 2"/>
              <a:gd name="T16" fmla="*/ 0 w 2"/>
              <a:gd name="T17" fmla="*/ 0 h 2"/>
              <a:gd name="T18" fmla="*/ 0 w 2"/>
              <a:gd name="T19" fmla="*/ 2147483646 h 2"/>
              <a:gd name="T20" fmla="*/ 2147483646 w 2"/>
              <a:gd name="T21" fmla="*/ 2147483646 h 2"/>
              <a:gd name="T22" fmla="*/ 2147483646 w 2"/>
              <a:gd name="T23" fmla="*/ 2147483646 h 2"/>
              <a:gd name="T24" fmla="*/ 2147483646 w 2"/>
              <a:gd name="T25" fmla="*/ 2147483646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7" name="Line 1187">
            <a:extLst>
              <a:ext uri="{FF2B5EF4-FFF2-40B4-BE49-F238E27FC236}">
                <a16:creationId xmlns:a16="http://schemas.microsoft.com/office/drawing/2014/main" id="{63E608C6-E8BF-450B-B732-C2F63CB98EE5}"/>
              </a:ext>
            </a:extLst>
          </p:cNvPr>
          <p:cNvSpPr>
            <a:spLocks noChangeShapeType="1"/>
          </p:cNvSpPr>
          <p:nvPr/>
        </p:nvSpPr>
        <p:spPr bwMode="auto">
          <a:xfrm>
            <a:off x="760415" y="520700"/>
            <a:ext cx="1587"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8" name="Freeform 1208">
            <a:extLst>
              <a:ext uri="{FF2B5EF4-FFF2-40B4-BE49-F238E27FC236}">
                <a16:creationId xmlns:a16="http://schemas.microsoft.com/office/drawing/2014/main" id="{F144C467-6C96-48E7-A0F0-F714B2C75C0F}"/>
              </a:ext>
            </a:extLst>
          </p:cNvPr>
          <p:cNvSpPr>
            <a:spLocks/>
          </p:cNvSpPr>
          <p:nvPr/>
        </p:nvSpPr>
        <p:spPr bwMode="auto">
          <a:xfrm>
            <a:off x="793751" y="557218"/>
            <a:ext cx="1588"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19" name="Freeform 1217">
            <a:extLst>
              <a:ext uri="{FF2B5EF4-FFF2-40B4-BE49-F238E27FC236}">
                <a16:creationId xmlns:a16="http://schemas.microsoft.com/office/drawing/2014/main" id="{208D3582-BB7A-4532-89CB-0B6FE8BF306D}"/>
              </a:ext>
            </a:extLst>
          </p:cNvPr>
          <p:cNvSpPr>
            <a:spLocks/>
          </p:cNvSpPr>
          <p:nvPr/>
        </p:nvSpPr>
        <p:spPr bwMode="auto">
          <a:xfrm>
            <a:off x="793751" y="627068"/>
            <a:ext cx="1588"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0" name="Freeform 1219">
            <a:extLst>
              <a:ext uri="{FF2B5EF4-FFF2-40B4-BE49-F238E27FC236}">
                <a16:creationId xmlns:a16="http://schemas.microsoft.com/office/drawing/2014/main" id="{7A26650F-4A95-406F-B134-EA9899E24379}"/>
              </a:ext>
            </a:extLst>
          </p:cNvPr>
          <p:cNvSpPr>
            <a:spLocks/>
          </p:cNvSpPr>
          <p:nvPr/>
        </p:nvSpPr>
        <p:spPr bwMode="auto">
          <a:xfrm>
            <a:off x="976315" y="541343"/>
            <a:ext cx="1587"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1" name="Freeform 1234">
            <a:extLst>
              <a:ext uri="{FF2B5EF4-FFF2-40B4-BE49-F238E27FC236}">
                <a16:creationId xmlns:a16="http://schemas.microsoft.com/office/drawing/2014/main" id="{CFC11DE0-3C36-4DAB-90EA-6ECC426449DD}"/>
              </a:ext>
            </a:extLst>
          </p:cNvPr>
          <p:cNvSpPr>
            <a:spLocks/>
          </p:cNvSpPr>
          <p:nvPr/>
        </p:nvSpPr>
        <p:spPr bwMode="auto">
          <a:xfrm>
            <a:off x="963615" y="550868"/>
            <a:ext cx="3176" cy="1587"/>
          </a:xfrm>
          <a:custGeom>
            <a:avLst/>
            <a:gdLst>
              <a:gd name="T0" fmla="*/ 0 w 2"/>
              <a:gd name="T1" fmla="*/ 0 h 1587"/>
              <a:gd name="T2" fmla="*/ 0 w 2"/>
              <a:gd name="T3" fmla="*/ 0 h 1587"/>
              <a:gd name="T4" fmla="*/ 2147483646 w 2"/>
              <a:gd name="T5" fmla="*/ 0 h 1587"/>
              <a:gd name="T6" fmla="*/ 2147483646 w 2"/>
              <a:gd name="T7" fmla="*/ 0 h 1587"/>
              <a:gd name="T8" fmla="*/ 2147483646 w 2"/>
              <a:gd name="T9" fmla="*/ 0 h 1587"/>
              <a:gd name="T10" fmla="*/ 2147483646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6 w 2"/>
              <a:gd name="T25" fmla="*/ 0 h 1587"/>
              <a:gd name="T26" fmla="*/ 2147483646 w 2"/>
              <a:gd name="T27" fmla="*/ 0 h 1587"/>
              <a:gd name="T28" fmla="*/ 2147483646 w 2"/>
              <a:gd name="T29" fmla="*/ 0 h 1587"/>
              <a:gd name="T30" fmla="*/ 0 w 2"/>
              <a:gd name="T31" fmla="*/ 0 h 1587"/>
              <a:gd name="T32" fmla="*/ 0 w 2"/>
              <a:gd name="T33" fmla="*/ 0 h 1587"/>
              <a:gd name="T34" fmla="*/ 2147483646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2" name="Line 1237">
            <a:extLst>
              <a:ext uri="{FF2B5EF4-FFF2-40B4-BE49-F238E27FC236}">
                <a16:creationId xmlns:a16="http://schemas.microsoft.com/office/drawing/2014/main" id="{5EB3FB20-BEA5-4BD9-ADB6-625EA5C30D9B}"/>
              </a:ext>
            </a:extLst>
          </p:cNvPr>
          <p:cNvSpPr>
            <a:spLocks noChangeShapeType="1"/>
          </p:cNvSpPr>
          <p:nvPr/>
        </p:nvSpPr>
        <p:spPr bwMode="auto">
          <a:xfrm>
            <a:off x="971551" y="544518"/>
            <a:ext cx="1588"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3" name="Line 1238">
            <a:extLst>
              <a:ext uri="{FF2B5EF4-FFF2-40B4-BE49-F238E27FC236}">
                <a16:creationId xmlns:a16="http://schemas.microsoft.com/office/drawing/2014/main" id="{E553C610-5129-4F08-859D-27A4126A47E9}"/>
              </a:ext>
            </a:extLst>
          </p:cNvPr>
          <p:cNvSpPr>
            <a:spLocks noChangeShapeType="1"/>
          </p:cNvSpPr>
          <p:nvPr/>
        </p:nvSpPr>
        <p:spPr bwMode="auto">
          <a:xfrm>
            <a:off x="971551" y="544518"/>
            <a:ext cx="1588"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4" name="Freeform 1240">
            <a:extLst>
              <a:ext uri="{FF2B5EF4-FFF2-40B4-BE49-F238E27FC236}">
                <a16:creationId xmlns:a16="http://schemas.microsoft.com/office/drawing/2014/main" id="{D6A69769-000B-4DEC-8259-6A0D9EA63CAA}"/>
              </a:ext>
            </a:extLst>
          </p:cNvPr>
          <p:cNvSpPr>
            <a:spLocks/>
          </p:cNvSpPr>
          <p:nvPr/>
        </p:nvSpPr>
        <p:spPr bwMode="auto">
          <a:xfrm>
            <a:off x="971551" y="541343"/>
            <a:ext cx="1588" cy="3175"/>
          </a:xfrm>
          <a:custGeom>
            <a:avLst/>
            <a:gdLst>
              <a:gd name="T0" fmla="*/ 0 w 1587"/>
              <a:gd name="T1" fmla="*/ 2147483646 h 2"/>
              <a:gd name="T2" fmla="*/ 0 w 1587"/>
              <a:gd name="T3" fmla="*/ 2147483646 h 2"/>
              <a:gd name="T4" fmla="*/ 0 w 1587"/>
              <a:gd name="T5" fmla="*/ 0 h 2"/>
              <a:gd name="T6" fmla="*/ 0 w 1587"/>
              <a:gd name="T7" fmla="*/ 2147483646 h 2"/>
              <a:gd name="T8" fmla="*/ 0 w 1587"/>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5" name="Freeform 1250">
            <a:extLst>
              <a:ext uri="{FF2B5EF4-FFF2-40B4-BE49-F238E27FC236}">
                <a16:creationId xmlns:a16="http://schemas.microsoft.com/office/drawing/2014/main" id="{CBF4C456-952F-4F28-AFD8-C6E803B61E58}"/>
              </a:ext>
            </a:extLst>
          </p:cNvPr>
          <p:cNvSpPr>
            <a:spLocks/>
          </p:cNvSpPr>
          <p:nvPr/>
        </p:nvSpPr>
        <p:spPr bwMode="auto">
          <a:xfrm>
            <a:off x="976313" y="530225"/>
            <a:ext cx="3176" cy="1588"/>
          </a:xfrm>
          <a:custGeom>
            <a:avLst/>
            <a:gdLst>
              <a:gd name="T0" fmla="*/ 2147483646 w 2"/>
              <a:gd name="T1" fmla="*/ 0 h 1588"/>
              <a:gd name="T2" fmla="*/ 0 w 2"/>
              <a:gd name="T3" fmla="*/ 0 h 1588"/>
              <a:gd name="T4" fmla="*/ 2147483646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6" name="Freeform 1252">
            <a:extLst>
              <a:ext uri="{FF2B5EF4-FFF2-40B4-BE49-F238E27FC236}">
                <a16:creationId xmlns:a16="http://schemas.microsoft.com/office/drawing/2014/main" id="{0F2652C2-3536-400C-B4DB-7859D2C53096}"/>
              </a:ext>
            </a:extLst>
          </p:cNvPr>
          <p:cNvSpPr>
            <a:spLocks/>
          </p:cNvSpPr>
          <p:nvPr/>
        </p:nvSpPr>
        <p:spPr bwMode="auto">
          <a:xfrm>
            <a:off x="976313" y="527050"/>
            <a:ext cx="3176" cy="7938"/>
          </a:xfrm>
          <a:custGeom>
            <a:avLst/>
            <a:gdLst>
              <a:gd name="T0" fmla="*/ 2147483646 w 2"/>
              <a:gd name="T1" fmla="*/ 2147483646 h 5"/>
              <a:gd name="T2" fmla="*/ 2147483646 w 2"/>
              <a:gd name="T3" fmla="*/ 2147483646 h 5"/>
              <a:gd name="T4" fmla="*/ 0 w 2"/>
              <a:gd name="T5" fmla="*/ 0 h 5"/>
              <a:gd name="T6" fmla="*/ 0 w 2"/>
              <a:gd name="T7" fmla="*/ 2147483646 h 5"/>
              <a:gd name="T8" fmla="*/ 0 w 2"/>
              <a:gd name="T9" fmla="*/ 2147483646 h 5"/>
              <a:gd name="T10" fmla="*/ 2147483646 w 2"/>
              <a:gd name="T11" fmla="*/ 2147483646 h 5"/>
              <a:gd name="T12" fmla="*/ 2147483646 w 2"/>
              <a:gd name="T13" fmla="*/ 2147483646 h 5"/>
              <a:gd name="T14" fmla="*/ 2147483646 w 2"/>
              <a:gd name="T15" fmla="*/ 2147483646 h 5"/>
              <a:gd name="T16" fmla="*/ 0 w 2"/>
              <a:gd name="T17" fmla="*/ 0 h 5"/>
              <a:gd name="T18" fmla="*/ 0 w 2"/>
              <a:gd name="T19" fmla="*/ 2147483646 h 5"/>
              <a:gd name="T20" fmla="*/ 0 w 2"/>
              <a:gd name="T21" fmla="*/ 2147483646 h 5"/>
              <a:gd name="T22" fmla="*/ 2147483646 w 2"/>
              <a:gd name="T23" fmla="*/ 2147483646 h 5"/>
              <a:gd name="T24" fmla="*/ 2147483646 w 2"/>
              <a:gd name="T25" fmla="*/ 2147483646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7" name="Freeform 1255">
            <a:extLst>
              <a:ext uri="{FF2B5EF4-FFF2-40B4-BE49-F238E27FC236}">
                <a16:creationId xmlns:a16="http://schemas.microsoft.com/office/drawing/2014/main" id="{002B5487-D195-451D-BDA0-C8E9EBEEF3C3}"/>
              </a:ext>
            </a:extLst>
          </p:cNvPr>
          <p:cNvSpPr>
            <a:spLocks/>
          </p:cNvSpPr>
          <p:nvPr/>
        </p:nvSpPr>
        <p:spPr bwMode="auto">
          <a:xfrm>
            <a:off x="950915" y="550868"/>
            <a:ext cx="3176" cy="1587"/>
          </a:xfrm>
          <a:custGeom>
            <a:avLst/>
            <a:gdLst>
              <a:gd name="T0" fmla="*/ 0 w 2"/>
              <a:gd name="T1" fmla="*/ 0 h 1587"/>
              <a:gd name="T2" fmla="*/ 2147483646 w 2"/>
              <a:gd name="T3" fmla="*/ 0 h 1587"/>
              <a:gd name="T4" fmla="*/ 2147483646 w 2"/>
              <a:gd name="T5" fmla="*/ 0 h 1587"/>
              <a:gd name="T6" fmla="*/ 2147483646 w 2"/>
              <a:gd name="T7" fmla="*/ 0 h 1587"/>
              <a:gd name="T8" fmla="*/ 2147483646 w 2"/>
              <a:gd name="T9" fmla="*/ 0 h 1587"/>
              <a:gd name="T10" fmla="*/ 0 w 2"/>
              <a:gd name="T11" fmla="*/ 0 h 1587"/>
              <a:gd name="T12" fmla="*/ 0 w 2"/>
              <a:gd name="T13" fmla="*/ 0 h 1587"/>
              <a:gd name="T14" fmla="*/ 0 w 2"/>
              <a:gd name="T15" fmla="*/ 0 h 1587"/>
              <a:gd name="T16" fmla="*/ 0 w 2"/>
              <a:gd name="T17" fmla="*/ 0 h 1587"/>
              <a:gd name="T18" fmla="*/ 2147483646 w 2"/>
              <a:gd name="T19" fmla="*/ 0 h 1587"/>
              <a:gd name="T20" fmla="*/ 2147483646 w 2"/>
              <a:gd name="T21" fmla="*/ 0 h 1587"/>
              <a:gd name="T22" fmla="*/ 2147483646 w 2"/>
              <a:gd name="T23" fmla="*/ 0 h 1587"/>
              <a:gd name="T24" fmla="*/ 2147483646 w 2"/>
              <a:gd name="T25" fmla="*/ 0 h 1587"/>
              <a:gd name="T26" fmla="*/ 2147483646 w 2"/>
              <a:gd name="T27" fmla="*/ 0 h 1587"/>
              <a:gd name="T28" fmla="*/ 2147483646 w 2"/>
              <a:gd name="T29" fmla="*/ 0 h 1587"/>
              <a:gd name="T30" fmla="*/ 2147483646 w 2"/>
              <a:gd name="T31" fmla="*/ 0 h 1587"/>
              <a:gd name="T32" fmla="*/ 2147483646 w 2"/>
              <a:gd name="T33" fmla="*/ 0 h 1587"/>
              <a:gd name="T34" fmla="*/ 2147483646 w 2"/>
              <a:gd name="T35" fmla="*/ 0 h 1587"/>
              <a:gd name="T36" fmla="*/ 2147483646 w 2"/>
              <a:gd name="T37" fmla="*/ 0 h 1587"/>
              <a:gd name="T38" fmla="*/ 2147483646 w 2"/>
              <a:gd name="T39" fmla="*/ 0 h 1587"/>
              <a:gd name="T40" fmla="*/ 2147483646 w 2"/>
              <a:gd name="T41" fmla="*/ 0 h 1587"/>
              <a:gd name="T42" fmla="*/ 2147483646 w 2"/>
              <a:gd name="T43" fmla="*/ 0 h 1587"/>
              <a:gd name="T44" fmla="*/ 2147483646 w 2"/>
              <a:gd name="T45" fmla="*/ 0 h 1587"/>
              <a:gd name="T46" fmla="*/ 2147483646 w 2"/>
              <a:gd name="T47" fmla="*/ 0 h 1587"/>
              <a:gd name="T48" fmla="*/ 2147483646 w 2"/>
              <a:gd name="T49" fmla="*/ 0 h 1587"/>
              <a:gd name="T50" fmla="*/ 2147483646 w 2"/>
              <a:gd name="T51" fmla="*/ 0 h 1587"/>
              <a:gd name="T52" fmla="*/ 2147483646 w 2"/>
              <a:gd name="T53" fmla="*/ 0 h 1587"/>
              <a:gd name="T54" fmla="*/ 2147483646 w 2"/>
              <a:gd name="T55" fmla="*/ 0 h 1587"/>
              <a:gd name="T56" fmla="*/ 2147483646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28" name="Rectangle 1256">
            <a:extLst>
              <a:ext uri="{FF2B5EF4-FFF2-40B4-BE49-F238E27FC236}">
                <a16:creationId xmlns:a16="http://schemas.microsoft.com/office/drawing/2014/main" id="{D332F8CE-5B1B-4564-B4B5-91DCB372A4F0}"/>
              </a:ext>
            </a:extLst>
          </p:cNvPr>
          <p:cNvSpPr>
            <a:spLocks noChangeArrowheads="1"/>
          </p:cNvSpPr>
          <p:nvPr/>
        </p:nvSpPr>
        <p:spPr bwMode="auto">
          <a:xfrm>
            <a:off x="963615" y="550868"/>
            <a:ext cx="1587"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spcBef>
                <a:spcPct val="50000"/>
              </a:spcBef>
              <a:buFontTx/>
              <a:buChar char="•"/>
              <a:defRPr/>
            </a:pPr>
            <a:endParaRPr lang="x-none" altLang="x-none" sz="1200">
              <a:solidFill>
                <a:srgbClr val="002345"/>
              </a:solidFill>
              <a:latin typeface="Arial" charset="0"/>
            </a:endParaRPr>
          </a:p>
        </p:txBody>
      </p:sp>
      <p:sp>
        <p:nvSpPr>
          <p:cNvPr id="29" name="Freeform 1258">
            <a:extLst>
              <a:ext uri="{FF2B5EF4-FFF2-40B4-BE49-F238E27FC236}">
                <a16:creationId xmlns:a16="http://schemas.microsoft.com/office/drawing/2014/main" id="{91CA3DE4-913A-4DE9-A77F-12745D410CD4}"/>
              </a:ext>
            </a:extLst>
          </p:cNvPr>
          <p:cNvSpPr>
            <a:spLocks/>
          </p:cNvSpPr>
          <p:nvPr/>
        </p:nvSpPr>
        <p:spPr bwMode="auto">
          <a:xfrm>
            <a:off x="963615" y="55086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30" name="Freeform 1266">
            <a:extLst>
              <a:ext uri="{FF2B5EF4-FFF2-40B4-BE49-F238E27FC236}">
                <a16:creationId xmlns:a16="http://schemas.microsoft.com/office/drawing/2014/main" id="{A1A6A4DF-40AF-49F9-90FC-625B151EC937}"/>
              </a:ext>
            </a:extLst>
          </p:cNvPr>
          <p:cNvSpPr>
            <a:spLocks/>
          </p:cNvSpPr>
          <p:nvPr/>
        </p:nvSpPr>
        <p:spPr bwMode="auto">
          <a:xfrm>
            <a:off x="971551" y="534993"/>
            <a:ext cx="1588"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31" name="Line 1270">
            <a:extLst>
              <a:ext uri="{FF2B5EF4-FFF2-40B4-BE49-F238E27FC236}">
                <a16:creationId xmlns:a16="http://schemas.microsoft.com/office/drawing/2014/main" id="{7D52C715-4A84-4414-97B9-E1EC75FF5B4B}"/>
              </a:ext>
            </a:extLst>
          </p:cNvPr>
          <p:cNvSpPr>
            <a:spLocks noChangeShapeType="1"/>
          </p:cNvSpPr>
          <p:nvPr/>
        </p:nvSpPr>
        <p:spPr bwMode="auto">
          <a:xfrm>
            <a:off x="971551" y="530225"/>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32" name="Line 1271">
            <a:extLst>
              <a:ext uri="{FF2B5EF4-FFF2-40B4-BE49-F238E27FC236}">
                <a16:creationId xmlns:a16="http://schemas.microsoft.com/office/drawing/2014/main" id="{737CF33C-6DAC-4B1A-B903-81FB50C64A7E}"/>
              </a:ext>
            </a:extLst>
          </p:cNvPr>
          <p:cNvSpPr>
            <a:spLocks noChangeShapeType="1"/>
          </p:cNvSpPr>
          <p:nvPr/>
        </p:nvSpPr>
        <p:spPr bwMode="auto">
          <a:xfrm>
            <a:off x="971551" y="530225"/>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33" name="Rectangle 1272">
            <a:extLst>
              <a:ext uri="{FF2B5EF4-FFF2-40B4-BE49-F238E27FC236}">
                <a16:creationId xmlns:a16="http://schemas.microsoft.com/office/drawing/2014/main" id="{4EEC8A30-9F57-40F1-A40F-79705A9D549B}"/>
              </a:ext>
            </a:extLst>
          </p:cNvPr>
          <p:cNvSpPr>
            <a:spLocks noChangeArrowheads="1"/>
          </p:cNvSpPr>
          <p:nvPr/>
        </p:nvSpPr>
        <p:spPr bwMode="auto">
          <a:xfrm>
            <a:off x="971551" y="530225"/>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spcBef>
                <a:spcPct val="50000"/>
              </a:spcBef>
              <a:buFontTx/>
              <a:buChar char="•"/>
              <a:defRPr/>
            </a:pPr>
            <a:endParaRPr lang="x-none" altLang="x-none" sz="1200">
              <a:solidFill>
                <a:srgbClr val="002345"/>
              </a:solidFill>
              <a:latin typeface="Arial" charset="0"/>
            </a:endParaRPr>
          </a:p>
        </p:txBody>
      </p:sp>
      <p:sp>
        <p:nvSpPr>
          <p:cNvPr id="34" name="Line 1274">
            <a:extLst>
              <a:ext uri="{FF2B5EF4-FFF2-40B4-BE49-F238E27FC236}">
                <a16:creationId xmlns:a16="http://schemas.microsoft.com/office/drawing/2014/main" id="{753AD8DB-5C22-483A-93B7-396D36EA03D6}"/>
              </a:ext>
            </a:extLst>
          </p:cNvPr>
          <p:cNvSpPr>
            <a:spLocks noChangeShapeType="1"/>
          </p:cNvSpPr>
          <p:nvPr/>
        </p:nvSpPr>
        <p:spPr bwMode="auto">
          <a:xfrm>
            <a:off x="971551" y="527050"/>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35" name="Line 1275">
            <a:extLst>
              <a:ext uri="{FF2B5EF4-FFF2-40B4-BE49-F238E27FC236}">
                <a16:creationId xmlns:a16="http://schemas.microsoft.com/office/drawing/2014/main" id="{95C4FB48-1AC4-43D9-802D-B2752643D0FC}"/>
              </a:ext>
            </a:extLst>
          </p:cNvPr>
          <p:cNvSpPr>
            <a:spLocks noChangeShapeType="1"/>
          </p:cNvSpPr>
          <p:nvPr/>
        </p:nvSpPr>
        <p:spPr bwMode="auto">
          <a:xfrm>
            <a:off x="971551" y="527050"/>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sp>
        <p:nvSpPr>
          <p:cNvPr id="36" name="Freeform 1277">
            <a:extLst>
              <a:ext uri="{FF2B5EF4-FFF2-40B4-BE49-F238E27FC236}">
                <a16:creationId xmlns:a16="http://schemas.microsoft.com/office/drawing/2014/main" id="{92629316-85A3-41F0-B021-8603E3FEB4F6}"/>
              </a:ext>
            </a:extLst>
          </p:cNvPr>
          <p:cNvSpPr>
            <a:spLocks/>
          </p:cNvSpPr>
          <p:nvPr/>
        </p:nvSpPr>
        <p:spPr bwMode="auto">
          <a:xfrm>
            <a:off x="971551" y="523880"/>
            <a:ext cx="1588" cy="3175"/>
          </a:xfrm>
          <a:custGeom>
            <a:avLst/>
            <a:gdLst>
              <a:gd name="T0" fmla="*/ 0 w 1587"/>
              <a:gd name="T1" fmla="*/ 2147483646 h 2"/>
              <a:gd name="T2" fmla="*/ 0 w 1587"/>
              <a:gd name="T3" fmla="*/ 2147483646 h 2"/>
              <a:gd name="T4" fmla="*/ 0 w 1587"/>
              <a:gd name="T5" fmla="*/ 0 h 2"/>
              <a:gd name="T6" fmla="*/ 0 w 1587"/>
              <a:gd name="T7" fmla="*/ 2147483646 h 2"/>
              <a:gd name="T8" fmla="*/ 0 w 1587"/>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62"/>
          </a:p>
        </p:txBody>
      </p:sp>
      <p:pic>
        <p:nvPicPr>
          <p:cNvPr id="37" name="Picture 63">
            <a:extLst>
              <a:ext uri="{FF2B5EF4-FFF2-40B4-BE49-F238E27FC236}">
                <a16:creationId xmlns:a16="http://schemas.microsoft.com/office/drawing/2014/main" id="{7E68764A-93C1-4306-B3BF-F6ABF5C9F1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5126038"/>
            <a:ext cx="6510339"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55A0C78F-1662-4FE9-806A-AF78CA4E6FCF}"/>
              </a:ext>
            </a:extLst>
          </p:cNvPr>
          <p:cNvSpPr>
            <a:spLocks noChangeArrowheads="1"/>
          </p:cNvSpPr>
          <p:nvPr userDrawn="1"/>
        </p:nvSpPr>
        <p:spPr bwMode="auto">
          <a:xfrm>
            <a:off x="0" y="4748213"/>
            <a:ext cx="12192000" cy="1762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15888" indent="-115888">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spcBef>
                <a:spcPct val="50000"/>
              </a:spcBef>
              <a:buFontTx/>
              <a:buChar char="•"/>
              <a:defRPr/>
            </a:pPr>
            <a:endParaRPr lang="x-none" altLang="x-none" sz="1200">
              <a:solidFill>
                <a:srgbClr val="FFFFFF"/>
              </a:solidFill>
            </a:endParaRPr>
          </a:p>
        </p:txBody>
      </p:sp>
      <p:pic>
        <p:nvPicPr>
          <p:cNvPr id="39" name="Picture 39">
            <a:extLst>
              <a:ext uri="{FF2B5EF4-FFF2-40B4-BE49-F238E27FC236}">
                <a16:creationId xmlns:a16="http://schemas.microsoft.com/office/drawing/2014/main" id="{0EC329EB-E834-4B28-841E-781605F488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0"/>
            <a:ext cx="12177712"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Placeholder 331"/>
          <p:cNvSpPr>
            <a:spLocks noGrp="1"/>
          </p:cNvSpPr>
          <p:nvPr>
            <p:ph type="body" sz="quarter" idx="16"/>
          </p:nvPr>
        </p:nvSpPr>
        <p:spPr>
          <a:xfrm>
            <a:off x="7913885" y="5059696"/>
            <a:ext cx="4087683" cy="411162"/>
          </a:xfrm>
          <a:prstGeom prst="rect">
            <a:avLst/>
          </a:prstGeom>
        </p:spPr>
        <p:txBody>
          <a:bodyPr anchor="ctr"/>
          <a:lstStyle>
            <a:lvl1pPr algn="r">
              <a:lnSpc>
                <a:spcPct val="100000"/>
              </a:lnSpc>
              <a:defRPr sz="1662" b="0" i="0" baseline="0">
                <a:solidFill>
                  <a:schemeClr val="tx1"/>
                </a:solidFill>
                <a:latin typeface="+mn-lt"/>
                <a:cs typeface="Arial"/>
              </a:defRPr>
            </a:lvl1pPr>
            <a:lvl2pPr>
              <a:defRPr b="0" i="0">
                <a:latin typeface="Andes" panose="02000000000000000000" pitchFamily="50"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72" name="Text Placeholder 331"/>
          <p:cNvSpPr>
            <a:spLocks noGrp="1"/>
          </p:cNvSpPr>
          <p:nvPr>
            <p:ph type="body" sz="quarter" idx="17"/>
          </p:nvPr>
        </p:nvSpPr>
        <p:spPr>
          <a:xfrm>
            <a:off x="7913885" y="5557760"/>
            <a:ext cx="4087683" cy="252490"/>
          </a:xfrm>
          <a:prstGeom prst="rect">
            <a:avLst/>
          </a:prstGeom>
        </p:spPr>
        <p:txBody>
          <a:bodyPr anchor="ctr"/>
          <a:lstStyle>
            <a:lvl1pPr algn="r">
              <a:lnSpc>
                <a:spcPct val="100000"/>
              </a:lnSpc>
              <a:defRPr sz="1477" b="0" i="0" baseline="0">
                <a:solidFill>
                  <a:schemeClr val="tx1"/>
                </a:solidFill>
                <a:latin typeface="+mn-lt"/>
                <a:cs typeface="Arial"/>
              </a:defRPr>
            </a:lvl1pPr>
            <a:lvl2pPr>
              <a:defRPr b="0" i="0">
                <a:latin typeface="Andes" panose="02000000000000000000" pitchFamily="50"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73" name="Text Placeholder 331"/>
          <p:cNvSpPr>
            <a:spLocks noGrp="1"/>
          </p:cNvSpPr>
          <p:nvPr>
            <p:ph type="body" sz="quarter" idx="18"/>
          </p:nvPr>
        </p:nvSpPr>
        <p:spPr>
          <a:xfrm>
            <a:off x="7913885" y="5810250"/>
            <a:ext cx="4087683" cy="241344"/>
          </a:xfrm>
          <a:prstGeom prst="rect">
            <a:avLst/>
          </a:prstGeom>
        </p:spPr>
        <p:txBody>
          <a:bodyPr anchor="ctr"/>
          <a:lstStyle>
            <a:lvl1pPr algn="r">
              <a:lnSpc>
                <a:spcPct val="100000"/>
              </a:lnSpc>
              <a:defRPr sz="1477" b="0" i="0" baseline="0">
                <a:solidFill>
                  <a:schemeClr val="tx1"/>
                </a:solidFill>
                <a:latin typeface="+mn-lt"/>
                <a:cs typeface="Arial"/>
              </a:defRPr>
            </a:lvl1pPr>
            <a:lvl2pPr>
              <a:defRPr b="0" i="0">
                <a:latin typeface="Andes" panose="02000000000000000000" pitchFamily="50"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332" name="Text Placeholder 331"/>
          <p:cNvSpPr>
            <a:spLocks noGrp="1"/>
          </p:cNvSpPr>
          <p:nvPr>
            <p:ph type="body" sz="quarter" idx="13"/>
          </p:nvPr>
        </p:nvSpPr>
        <p:spPr>
          <a:xfrm>
            <a:off x="795868" y="2365665"/>
            <a:ext cx="10820400" cy="567266"/>
          </a:xfrm>
          <a:prstGeom prst="rect">
            <a:avLst/>
          </a:prstGeom>
          <a:noFill/>
        </p:spPr>
        <p:txBody>
          <a:bodyPr>
            <a:noAutofit/>
          </a:bodyPr>
          <a:lstStyle>
            <a:lvl1pPr>
              <a:lnSpc>
                <a:spcPct val="100000"/>
              </a:lnSpc>
              <a:spcBef>
                <a:spcPts val="0"/>
              </a:spcBef>
              <a:defRPr sz="2585" b="0" i="0" cap="none" baseline="0">
                <a:solidFill>
                  <a:srgbClr val="002345"/>
                </a:solidFill>
                <a:latin typeface="+mn-lt"/>
                <a:cs typeface="Andes" panose="02000000000000000000" pitchFamily="50" charset="0"/>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40" name="Rectangle 1028">
            <a:extLst>
              <a:ext uri="{FF2B5EF4-FFF2-40B4-BE49-F238E27FC236}">
                <a16:creationId xmlns:a16="http://schemas.microsoft.com/office/drawing/2014/main" id="{5DAD72FE-1CD5-42DA-8587-43B6BC39D6FD}"/>
              </a:ext>
            </a:extLst>
          </p:cNvPr>
          <p:cNvSpPr>
            <a:spLocks noGrp="1" noChangeArrowheads="1"/>
          </p:cNvSpPr>
          <p:nvPr>
            <p:ph type="dt" sz="half" idx="19"/>
          </p:nvPr>
        </p:nvSpPr>
        <p:spPr>
          <a:xfrm>
            <a:off x="8597901" y="6300793"/>
            <a:ext cx="3403600" cy="306387"/>
          </a:xfrm>
          <a:prstGeom prst="rect">
            <a:avLst/>
          </a:prstGeom>
        </p:spPr>
        <p:txBody>
          <a:bodyPr wrap="square" rIns="0" numCol="1" anchorCtr="0" compatLnSpc="1">
            <a:prstTxWarp prst="textNoShape">
              <a:avLst/>
            </a:prstTxWarp>
            <a:normAutofit/>
          </a:bodyPr>
          <a:lstStyle>
            <a:lvl1pPr algn="r" fontAlgn="base">
              <a:spcBef>
                <a:spcPct val="0"/>
              </a:spcBef>
              <a:spcAft>
                <a:spcPct val="0"/>
              </a:spcAft>
              <a:defRPr sz="1477">
                <a:solidFill>
                  <a:srgbClr val="002345"/>
                </a:solidFill>
                <a:cs typeface="Arial" panose="020B0604020202020204" pitchFamily="34" charset="0"/>
              </a:defRPr>
            </a:lvl1pPr>
          </a:lstStyle>
          <a:p>
            <a:pPr>
              <a:defRPr/>
            </a:pPr>
            <a:endParaRPr lang="en-US" altLang="en-US"/>
          </a:p>
        </p:txBody>
      </p:sp>
    </p:spTree>
    <p:extLst>
      <p:ext uri="{BB962C8B-B14F-4D97-AF65-F5344CB8AC3E}">
        <p14:creationId xmlns:p14="http://schemas.microsoft.com/office/powerpoint/2010/main" val="3441336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tiff"/><Relationship Id="rId3" Type="http://schemas.openxmlformats.org/officeDocument/2006/relationships/slideLayout" Target="../slideLayouts/slideLayout3.xml"/><Relationship Id="rId21" Type="http://schemas.openxmlformats.org/officeDocument/2006/relationships/image" Target="../media/image6.tif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tiff"/><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5.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4.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hape 3"/>
          <p:cNvSpPr/>
          <p:nvPr/>
        </p:nvSpPr>
        <p:spPr>
          <a:xfrm>
            <a:off x="833966" y="0"/>
            <a:ext cx="189277" cy="189277"/>
          </a:xfrm>
          <a:prstGeom prst="rect">
            <a:avLst/>
          </a:prstGeom>
          <a:solidFill>
            <a:srgbClr val="414A57"/>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sym typeface="Helvetica Light"/>
            </a:endParaRPr>
          </a:p>
        </p:txBody>
      </p:sp>
      <p:sp>
        <p:nvSpPr>
          <p:cNvPr id="4" name="Shape 4"/>
          <p:cNvSpPr/>
          <p:nvPr/>
        </p:nvSpPr>
        <p:spPr>
          <a:xfrm>
            <a:off x="786540" y="274430"/>
            <a:ext cx="3244478" cy="235962"/>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defTabSz="412750" hangingPunct="0">
              <a:defRPr sz="1800">
                <a:solidFill>
                  <a:srgbClr val="53585F"/>
                </a:solidFill>
                <a:latin typeface="San Francisco Display Regular"/>
                <a:ea typeface="San Francisco Display Regular"/>
                <a:cs typeface="San Francisco Display Regular"/>
                <a:sym typeface="San Francisco Display Regular"/>
              </a:defRPr>
            </a:pPr>
            <a:r>
              <a:rPr lang="en-US" sz="1200" kern="0" dirty="0">
                <a:solidFill>
                  <a:srgbClr val="53585F"/>
                </a:solidFill>
                <a:latin typeface="San Francisco Display Heavy"/>
                <a:ea typeface="San Francisco Display Heavy"/>
                <a:cs typeface="San Francisco Display Heavy"/>
                <a:sym typeface="San Francisco Display Heavy"/>
              </a:rPr>
              <a:t>Competitiveness for Investment in South Africa</a:t>
            </a:r>
            <a:endParaRPr sz="800" kern="0" dirty="0">
              <a:solidFill>
                <a:srgbClr val="53585F"/>
              </a:solidFill>
              <a:latin typeface="San Francisco Display Regular"/>
              <a:ea typeface="San Francisco Display Regular"/>
              <a:cs typeface="San Francisco Display Regular"/>
              <a:sym typeface="San Francisco Display Regular"/>
            </a:endParaRPr>
          </a:p>
        </p:txBody>
      </p:sp>
      <p:sp>
        <p:nvSpPr>
          <p:cNvPr id="5" name="Shape 5"/>
          <p:cNvSpPr/>
          <p:nvPr/>
        </p:nvSpPr>
        <p:spPr>
          <a:xfrm>
            <a:off x="782638" y="6602919"/>
            <a:ext cx="51361" cy="17440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600">
                <a:solidFill>
                  <a:srgbClr val="53585F"/>
                </a:solidFill>
                <a:latin typeface="San Francisco Display Regular"/>
                <a:ea typeface="San Francisco Display Regular"/>
                <a:cs typeface="San Francisco Display Regular"/>
                <a:sym typeface="San Francisco Display Regular"/>
              </a:defRPr>
            </a:lvl1pPr>
          </a:lstStyle>
          <a:p>
            <a:pPr defTabSz="412750" hangingPunct="0"/>
            <a:endParaRPr sz="800" kern="0" dirty="0"/>
          </a:p>
        </p:txBody>
      </p:sp>
      <p:grpSp>
        <p:nvGrpSpPr>
          <p:cNvPr id="14" name="Group 13">
            <a:extLst>
              <a:ext uri="{FF2B5EF4-FFF2-40B4-BE49-F238E27FC236}">
                <a16:creationId xmlns:a16="http://schemas.microsoft.com/office/drawing/2014/main" id="{6062289A-6320-DB41-8470-EBB2441CCA14}"/>
              </a:ext>
            </a:extLst>
          </p:cNvPr>
          <p:cNvGrpSpPr/>
          <p:nvPr userDrawn="1"/>
        </p:nvGrpSpPr>
        <p:grpSpPr>
          <a:xfrm>
            <a:off x="8947473" y="94638"/>
            <a:ext cx="2777385" cy="889000"/>
            <a:chOff x="17427361" y="378553"/>
            <a:chExt cx="5554769" cy="1778000"/>
          </a:xfrm>
        </p:grpSpPr>
        <p:pic>
          <p:nvPicPr>
            <p:cNvPr id="12" name="Picture 11">
              <a:extLst>
                <a:ext uri="{FF2B5EF4-FFF2-40B4-BE49-F238E27FC236}">
                  <a16:creationId xmlns:a16="http://schemas.microsoft.com/office/drawing/2014/main" id="{E987DCA0-C8F4-C940-AA7C-D283C481624C}"/>
                </a:ext>
              </a:extLst>
            </p:cNvPr>
            <p:cNvPicPr>
              <a:picLocks noChangeAspect="1"/>
            </p:cNvPicPr>
            <p:nvPr userDrawn="1"/>
          </p:nvPicPr>
          <p:blipFill>
            <a:blip r:embed="rId17"/>
            <a:stretch>
              <a:fillRect/>
            </a:stretch>
          </p:blipFill>
          <p:spPr>
            <a:xfrm>
              <a:off x="17427361" y="378553"/>
              <a:ext cx="4191000" cy="1778000"/>
            </a:xfrm>
            <a:prstGeom prst="rect">
              <a:avLst/>
            </a:prstGeom>
          </p:spPr>
        </p:pic>
        <p:pic>
          <p:nvPicPr>
            <p:cNvPr id="2" name="Picture 1">
              <a:extLst>
                <a:ext uri="{FF2B5EF4-FFF2-40B4-BE49-F238E27FC236}">
                  <a16:creationId xmlns:a16="http://schemas.microsoft.com/office/drawing/2014/main" id="{47419292-926C-4646-8D70-2519A384EA6A}"/>
                </a:ext>
              </a:extLst>
            </p:cNvPr>
            <p:cNvPicPr>
              <a:picLocks noChangeAspect="1"/>
            </p:cNvPicPr>
            <p:nvPr userDrawn="1"/>
          </p:nvPicPr>
          <p:blipFill>
            <a:blip r:embed="rId18"/>
            <a:stretch>
              <a:fillRect/>
            </a:stretch>
          </p:blipFill>
          <p:spPr>
            <a:xfrm>
              <a:off x="21112981" y="807369"/>
              <a:ext cx="1869149" cy="1073030"/>
            </a:xfrm>
            <a:prstGeom prst="rect">
              <a:avLst/>
            </a:prstGeom>
          </p:spPr>
        </p:pic>
      </p:grpSp>
      <p:pic>
        <p:nvPicPr>
          <p:cNvPr id="13" name="Picture 12">
            <a:extLst>
              <a:ext uri="{FF2B5EF4-FFF2-40B4-BE49-F238E27FC236}">
                <a16:creationId xmlns:a16="http://schemas.microsoft.com/office/drawing/2014/main" id="{43DBE148-439A-9D49-A5E3-423FA8493E5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332136" y="6008506"/>
            <a:ext cx="1616834" cy="539887"/>
          </a:xfrm>
          <a:prstGeom prst="rect">
            <a:avLst/>
          </a:prstGeom>
        </p:spPr>
      </p:pic>
      <p:pic>
        <p:nvPicPr>
          <p:cNvPr id="15" name="Picture 14">
            <a:extLst>
              <a:ext uri="{FF2B5EF4-FFF2-40B4-BE49-F238E27FC236}">
                <a16:creationId xmlns:a16="http://schemas.microsoft.com/office/drawing/2014/main" id="{8BFEF2AF-7F94-A548-B992-9662F36446D3}"/>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9696802" y="5910656"/>
            <a:ext cx="782693" cy="692263"/>
          </a:xfrm>
          <a:prstGeom prst="rect">
            <a:avLst/>
          </a:prstGeom>
        </p:spPr>
      </p:pic>
      <p:sp>
        <p:nvSpPr>
          <p:cNvPr id="16" name="Shape 4">
            <a:extLst>
              <a:ext uri="{FF2B5EF4-FFF2-40B4-BE49-F238E27FC236}">
                <a16:creationId xmlns:a16="http://schemas.microsoft.com/office/drawing/2014/main" id="{426EE0A9-67CB-9C4C-9A69-0810D41A6FAB}"/>
              </a:ext>
            </a:extLst>
          </p:cNvPr>
          <p:cNvSpPr/>
          <p:nvPr userDrawn="1"/>
        </p:nvSpPr>
        <p:spPr>
          <a:xfrm>
            <a:off x="8007603" y="5770895"/>
            <a:ext cx="801501" cy="17440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defTabSz="412750" hangingPunct="0">
              <a:defRPr sz="1800">
                <a:solidFill>
                  <a:srgbClr val="53585F"/>
                </a:solidFill>
                <a:latin typeface="San Francisco Display Regular"/>
                <a:ea typeface="San Francisco Display Regular"/>
                <a:cs typeface="San Francisco Display Regular"/>
                <a:sym typeface="San Francisco Display Regular"/>
              </a:defRPr>
            </a:pPr>
            <a:r>
              <a:rPr lang="en-US" sz="800" kern="0" dirty="0">
                <a:solidFill>
                  <a:prstClr val="black">
                    <a:lumMod val="75000"/>
                    <a:lumOff val="25000"/>
                  </a:prstClr>
                </a:solidFill>
                <a:latin typeface="San Francisco Display Heavy"/>
                <a:ea typeface="San Francisco Display Heavy"/>
                <a:cs typeface="San Francisco Display Heavy"/>
                <a:sym typeface="San Francisco Display Heavy"/>
              </a:rPr>
              <a:t>DELIVERED BY</a:t>
            </a:r>
            <a:endParaRPr lang="en-US" sz="800" kern="0" dirty="0">
              <a:solidFill>
                <a:prstClr val="black">
                  <a:lumMod val="75000"/>
                  <a:lumOff val="25000"/>
                </a:prstClr>
              </a:solidFill>
              <a:latin typeface="San Francisco Display Regular"/>
              <a:ea typeface="San Francisco Display Regular"/>
              <a:cs typeface="San Francisco Display Regular"/>
              <a:sym typeface="San Francisco Display Regular"/>
            </a:endParaRPr>
          </a:p>
        </p:txBody>
      </p:sp>
      <p:sp>
        <p:nvSpPr>
          <p:cNvPr id="17" name="Shape 4">
            <a:extLst>
              <a:ext uri="{FF2B5EF4-FFF2-40B4-BE49-F238E27FC236}">
                <a16:creationId xmlns:a16="http://schemas.microsoft.com/office/drawing/2014/main" id="{46EC27E2-EC99-C048-BF30-6B9E0143F154}"/>
              </a:ext>
            </a:extLst>
          </p:cNvPr>
          <p:cNvSpPr/>
          <p:nvPr userDrawn="1"/>
        </p:nvSpPr>
        <p:spPr>
          <a:xfrm>
            <a:off x="9696802" y="5779016"/>
            <a:ext cx="1203856" cy="17440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defTabSz="412750" hangingPunct="0">
              <a:defRPr sz="1800">
                <a:solidFill>
                  <a:srgbClr val="53585F"/>
                </a:solidFill>
                <a:latin typeface="San Francisco Display Regular"/>
                <a:ea typeface="San Francisco Display Regular"/>
                <a:cs typeface="San Francisco Display Regular"/>
                <a:sym typeface="San Francisco Display Regular"/>
              </a:defRPr>
            </a:pPr>
            <a:r>
              <a:rPr lang="en-US" sz="800" kern="0" dirty="0">
                <a:solidFill>
                  <a:prstClr val="black">
                    <a:lumMod val="75000"/>
                    <a:lumOff val="25000"/>
                  </a:prstClr>
                </a:solidFill>
                <a:latin typeface="San Francisco Display Heavy"/>
                <a:ea typeface="San Francisco Display Heavy"/>
                <a:cs typeface="San Francisco Display Heavy"/>
                <a:sym typeface="San Francisco Display Heavy"/>
              </a:rPr>
              <a:t>IN PARTNERSHIP WITH</a:t>
            </a:r>
            <a:endParaRPr lang="en-US" sz="800" kern="0" dirty="0">
              <a:solidFill>
                <a:prstClr val="black">
                  <a:lumMod val="75000"/>
                  <a:lumOff val="25000"/>
                </a:prstClr>
              </a:solidFill>
              <a:latin typeface="San Francisco Display Regular"/>
              <a:ea typeface="San Francisco Display Regular"/>
              <a:cs typeface="San Francisco Display Regular"/>
              <a:sym typeface="San Francisco Display Regular"/>
            </a:endParaRPr>
          </a:p>
        </p:txBody>
      </p:sp>
      <p:cxnSp>
        <p:nvCxnSpPr>
          <p:cNvPr id="23" name="Straight Connector 22">
            <a:extLst>
              <a:ext uri="{FF2B5EF4-FFF2-40B4-BE49-F238E27FC236}">
                <a16:creationId xmlns:a16="http://schemas.microsoft.com/office/drawing/2014/main" id="{2E2EA9C1-8BB5-8043-AD40-965E4B59EBCC}"/>
              </a:ext>
            </a:extLst>
          </p:cNvPr>
          <p:cNvCxnSpPr>
            <a:cxnSpLocks/>
          </p:cNvCxnSpPr>
          <p:nvPr userDrawn="1"/>
        </p:nvCxnSpPr>
        <p:spPr>
          <a:xfrm>
            <a:off x="8026147" y="5919770"/>
            <a:ext cx="1488940" cy="0"/>
          </a:xfrm>
          <a:prstGeom prst="line">
            <a:avLst/>
          </a:prstGeom>
          <a:noFill/>
          <a:ln w="25400" cap="flat">
            <a:solidFill>
              <a:schemeClr val="tx1">
                <a:lumMod val="65000"/>
                <a:lumOff val="3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3A9E1786-495C-3D48-9149-22025C59626B}"/>
              </a:ext>
            </a:extLst>
          </p:cNvPr>
          <p:cNvCxnSpPr>
            <a:cxnSpLocks/>
          </p:cNvCxnSpPr>
          <p:nvPr userDrawn="1"/>
        </p:nvCxnSpPr>
        <p:spPr>
          <a:xfrm>
            <a:off x="9726191" y="5934662"/>
            <a:ext cx="1992849" cy="6374"/>
          </a:xfrm>
          <a:prstGeom prst="line">
            <a:avLst/>
          </a:prstGeom>
          <a:noFill/>
          <a:ln w="25400" cap="flat">
            <a:solidFill>
              <a:schemeClr val="tx1">
                <a:lumMod val="65000"/>
                <a:lumOff val="35000"/>
              </a:schemeClr>
            </a:solidFill>
            <a:prstDash val="solid"/>
            <a:miter lim="400000"/>
          </a:ln>
          <a:effectLst/>
          <a:sp3d/>
        </p:spPr>
        <p:style>
          <a:lnRef idx="0">
            <a:scrgbClr r="0" g="0" b="0"/>
          </a:lnRef>
          <a:fillRef idx="0">
            <a:scrgbClr r="0" g="0" b="0"/>
          </a:fillRef>
          <a:effectRef idx="0">
            <a:scrgbClr r="0" g="0" b="0"/>
          </a:effectRef>
          <a:fontRef idx="none"/>
        </p:style>
      </p:cxnSp>
      <p:pic>
        <p:nvPicPr>
          <p:cNvPr id="29" name="Picture 28">
            <a:extLst>
              <a:ext uri="{FF2B5EF4-FFF2-40B4-BE49-F238E27FC236}">
                <a16:creationId xmlns:a16="http://schemas.microsoft.com/office/drawing/2014/main" id="{F417210D-6974-C641-B87B-354097D8DE6C}"/>
              </a:ext>
            </a:extLst>
          </p:cNvPr>
          <p:cNvPicPr>
            <a:picLocks noChangeAspect="1"/>
          </p:cNvPicPr>
          <p:nvPr userDrawn="1"/>
        </p:nvPicPr>
        <p:blipFill>
          <a:blip r:embed="rId21">
            <a:alphaModFix amt="94000"/>
          </a:blip>
          <a:stretch>
            <a:fillRect/>
          </a:stretch>
        </p:blipFill>
        <p:spPr>
          <a:xfrm>
            <a:off x="8015515" y="6098913"/>
            <a:ext cx="1499572" cy="315748"/>
          </a:xfrm>
          <a:prstGeom prst="rect">
            <a:avLst/>
          </a:prstGeom>
        </p:spPr>
      </p:pic>
      <p:pic>
        <p:nvPicPr>
          <p:cNvPr id="18" name="Picture 17">
            <a:extLst>
              <a:ext uri="{FF2B5EF4-FFF2-40B4-BE49-F238E27FC236}">
                <a16:creationId xmlns:a16="http://schemas.microsoft.com/office/drawing/2014/main" id="{A4F96ED5-B782-0C4D-A5C7-9BCAE48AA0B0}"/>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251405" y="129915"/>
            <a:ext cx="1632098" cy="816049"/>
          </a:xfrm>
          <a:prstGeom prst="rect">
            <a:avLst/>
          </a:prstGeom>
        </p:spPr>
      </p:pic>
    </p:spTree>
    <p:extLst>
      <p:ext uri="{BB962C8B-B14F-4D97-AF65-F5344CB8AC3E}">
        <p14:creationId xmlns:p14="http://schemas.microsoft.com/office/powerpoint/2010/main" val="7794398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med"/>
  <p:hf hdr="0" ftr="0" dt="0"/>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mn-lt"/>
          <a:ea typeface="+mn-ea"/>
          <a:cs typeface="+mn-cs"/>
          <a:sym typeface="Helvetica Light"/>
        </a:defRPr>
      </a:lvl9pPr>
    </p:bodyStyle>
    <p:otherStyle>
      <a:lvl1pPr marL="0" marR="0" indent="0" algn="r" defTabSz="41275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an Francisco Display Regular"/>
        </a:defRPr>
      </a:lvl1pPr>
      <a:lvl2pPr marL="0" marR="0" indent="114300" algn="r" defTabSz="41275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an Francisco Display Regular"/>
        </a:defRPr>
      </a:lvl2pPr>
      <a:lvl3pPr marL="0" marR="0" indent="228600" algn="r" defTabSz="41275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an Francisco Display Regular"/>
        </a:defRPr>
      </a:lvl3pPr>
      <a:lvl4pPr marL="0" marR="0" indent="342900" algn="r" defTabSz="41275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an Francisco Display Regular"/>
        </a:defRPr>
      </a:lvl4pPr>
      <a:lvl5pPr marL="0" marR="0" indent="457200" algn="r" defTabSz="41275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an Francisco Display Regular"/>
        </a:defRPr>
      </a:lvl5pPr>
      <a:lvl6pPr marL="0" marR="0" indent="571500" algn="r" defTabSz="41275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an Francisco Display Regular"/>
        </a:defRPr>
      </a:lvl6pPr>
      <a:lvl7pPr marL="0" marR="0" indent="685800" algn="r" defTabSz="41275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an Francisco Display Regular"/>
        </a:defRPr>
      </a:lvl7pPr>
      <a:lvl8pPr marL="0" marR="0" indent="800100" algn="r" defTabSz="41275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an Francisco Display Regular"/>
        </a:defRPr>
      </a:lvl8pPr>
      <a:lvl9pPr marL="0" marR="0" indent="914400" algn="r" defTabSz="41275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San Francisco Display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4.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3.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41.sv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7408" y="1073592"/>
            <a:ext cx="10363200" cy="1143000"/>
          </a:xfrm>
        </p:spPr>
        <p:txBody>
          <a:bodyPr/>
          <a:lstStyle/>
          <a:p>
            <a:r>
              <a:rPr lang="en-US" sz="2800" dirty="0" smtClean="0">
                <a:solidFill>
                  <a:schemeClr val="bg1"/>
                </a:solidFill>
              </a:rPr>
              <a:t>NRCS Annual Building Control Officers Convention 2018 </a:t>
            </a:r>
            <a:r>
              <a:rPr lang="en-US" sz="2800" dirty="0" smtClean="0"/>
              <a:t/>
            </a:r>
            <a:br>
              <a:rPr lang="en-US" sz="2800" dirty="0" smtClean="0"/>
            </a:br>
            <a:r>
              <a:rPr lang="en-US" dirty="0" smtClean="0"/>
              <a:t/>
            </a:r>
            <a:br>
              <a:rPr lang="en-US" dirty="0" smtClean="0"/>
            </a:br>
            <a:endParaRPr lang="en-US" sz="4400" dirty="0"/>
          </a:p>
        </p:txBody>
      </p:sp>
      <p:sp>
        <p:nvSpPr>
          <p:cNvPr id="3" name="Subtitle 2"/>
          <p:cNvSpPr>
            <a:spLocks noGrp="1"/>
          </p:cNvSpPr>
          <p:nvPr>
            <p:ph type="subTitle" idx="1"/>
          </p:nvPr>
        </p:nvSpPr>
        <p:spPr/>
        <p:txBody>
          <a:bodyPr>
            <a:normAutofit/>
          </a:bodyPr>
          <a:lstStyle/>
          <a:p>
            <a:r>
              <a:rPr lang="en-US" sz="2000" dirty="0" smtClean="0"/>
              <a:t>22 November 2018</a:t>
            </a:r>
            <a:endParaRPr lang="en-US" sz="2000" dirty="0"/>
          </a:p>
        </p:txBody>
      </p:sp>
      <p:sp>
        <p:nvSpPr>
          <p:cNvPr id="4" name="Title 1"/>
          <p:cNvSpPr txBox="1">
            <a:spLocks/>
          </p:cNvSpPr>
          <p:nvPr/>
        </p:nvSpPr>
        <p:spPr bwMode="auto">
          <a:xfrm>
            <a:off x="416744" y="2243212"/>
            <a:ext cx="1168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Osaka"/>
              </a:defRPr>
            </a:lvl1pPr>
            <a:lvl2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2pPr>
            <a:lvl3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3pPr>
            <a:lvl4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4pPr>
            <a:lvl5pPr algn="l" rtl="0" eaLnBrk="0" fontAlgn="base" hangingPunct="0">
              <a:spcBef>
                <a:spcPct val="0"/>
              </a:spcBef>
              <a:spcAft>
                <a:spcPct val="0"/>
              </a:spcAft>
              <a:defRPr sz="3000">
                <a:solidFill>
                  <a:schemeClr val="bg1"/>
                </a:solidFill>
                <a:latin typeface="Arial Bold" pitchFamily="1" charset="0"/>
                <a:ea typeface="Osaka" pitchFamily="1" charset="-128"/>
                <a:cs typeface="Osaka"/>
              </a:defRPr>
            </a:lvl5pPr>
            <a:lvl6pPr marL="457200" algn="l" rtl="0" fontAlgn="base">
              <a:spcBef>
                <a:spcPct val="0"/>
              </a:spcBef>
              <a:spcAft>
                <a:spcPct val="0"/>
              </a:spcAft>
              <a:defRPr sz="3000">
                <a:solidFill>
                  <a:schemeClr val="bg1"/>
                </a:solidFill>
                <a:latin typeface="Arial Bold" pitchFamily="1" charset="0"/>
                <a:ea typeface="Osaka" pitchFamily="1" charset="-128"/>
              </a:defRPr>
            </a:lvl6pPr>
            <a:lvl7pPr marL="914400" algn="l" rtl="0" fontAlgn="base">
              <a:spcBef>
                <a:spcPct val="0"/>
              </a:spcBef>
              <a:spcAft>
                <a:spcPct val="0"/>
              </a:spcAft>
              <a:defRPr sz="3000">
                <a:solidFill>
                  <a:schemeClr val="bg1"/>
                </a:solidFill>
                <a:latin typeface="Arial Bold" pitchFamily="1" charset="0"/>
                <a:ea typeface="Osaka" pitchFamily="1" charset="-128"/>
              </a:defRPr>
            </a:lvl7pPr>
            <a:lvl8pPr marL="1371600" algn="l" rtl="0" fontAlgn="base">
              <a:spcBef>
                <a:spcPct val="0"/>
              </a:spcBef>
              <a:spcAft>
                <a:spcPct val="0"/>
              </a:spcAft>
              <a:defRPr sz="3000">
                <a:solidFill>
                  <a:schemeClr val="bg1"/>
                </a:solidFill>
                <a:latin typeface="Arial Bold" pitchFamily="1" charset="0"/>
                <a:ea typeface="Osaka" pitchFamily="1" charset="-128"/>
              </a:defRPr>
            </a:lvl8pPr>
            <a:lvl9pPr marL="1828800" algn="l" rtl="0" fontAlgn="base">
              <a:spcBef>
                <a:spcPct val="0"/>
              </a:spcBef>
              <a:spcAft>
                <a:spcPct val="0"/>
              </a:spcAft>
              <a:defRPr sz="3000">
                <a:solidFill>
                  <a:schemeClr val="bg1"/>
                </a:solidFill>
                <a:latin typeface="Arial Bold" pitchFamily="1" charset="0"/>
                <a:ea typeface="Osaka" pitchFamily="1" charset="-128"/>
              </a:defRPr>
            </a:lvl9pPr>
          </a:lstStyle>
          <a:p>
            <a:endParaRPr lang="en-ZA" kern="0" dirty="0" smtClean="0"/>
          </a:p>
          <a:p>
            <a:r>
              <a:rPr lang="en-ZA" kern="0" dirty="0" smtClean="0"/>
              <a:t>Doing Business Regulatory Reform</a:t>
            </a:r>
          </a:p>
          <a:p>
            <a:endParaRPr lang="en-ZA" sz="1000" kern="0" dirty="0"/>
          </a:p>
          <a:p>
            <a:r>
              <a:rPr lang="en-ZA" kern="0" dirty="0" smtClean="0"/>
              <a:t>How to develop a Customer Centric Permitting System:</a:t>
            </a:r>
          </a:p>
          <a:p>
            <a:r>
              <a:rPr lang="en-ZA" kern="0" dirty="0" smtClean="0"/>
              <a:t> </a:t>
            </a:r>
            <a:endParaRPr lang="en-ZA" kern="0" dirty="0"/>
          </a:p>
        </p:txBody>
      </p:sp>
      <p:pic>
        <p:nvPicPr>
          <p:cNvPr id="5" name="Picture 4" descr="C:\Users\wb500450\AppData\Local\Microsoft\Windows\Temporary Internet Files\Content.Outlook\2EMADCFL\BL_En_WBF_SECO_CMYK_pos_hoch.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5840" y="5485192"/>
            <a:ext cx="2520280" cy="1256176"/>
          </a:xfrm>
          <a:prstGeom prst="rect">
            <a:avLst/>
          </a:prstGeom>
          <a:noFill/>
          <a:ln>
            <a:noFill/>
          </a:ln>
        </p:spPr>
      </p:pic>
      <p:pic>
        <p:nvPicPr>
          <p:cNvPr id="6" name="Picture 5" descr="C:\Users\wb500450\Box Sync\Carli PC Work Space duplicate\Admin &amp; HR\Masters &amp; Templates\WB-SupportedBy-horizontal-CMYK.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176" y="5589240"/>
            <a:ext cx="2952328" cy="792088"/>
          </a:xfrm>
          <a:prstGeom prst="rect">
            <a:avLst/>
          </a:prstGeom>
          <a:noFill/>
          <a:ln>
            <a:noFill/>
          </a:ln>
        </p:spPr>
      </p:pic>
    </p:spTree>
    <p:extLst>
      <p:ext uri="{BB962C8B-B14F-4D97-AF65-F5344CB8AC3E}">
        <p14:creationId xmlns:p14="http://schemas.microsoft.com/office/powerpoint/2010/main" val="1693542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1E0793-8043-4927-920D-8BC692B13984}"/>
              </a:ext>
            </a:extLst>
          </p:cNvPr>
          <p:cNvSpPr>
            <a:spLocks noGrp="1"/>
          </p:cNvSpPr>
          <p:nvPr>
            <p:ph type="sldNum" sz="quarter" idx="12"/>
          </p:nvPr>
        </p:nvSpPr>
        <p:spPr/>
        <p:txBody>
          <a:bodyPr/>
          <a:lstStyle/>
          <a:p>
            <a:fld id="{93097819-12A9-AE46-8C24-688FA0D4E186}" type="slidenum">
              <a:rPr lang="en-US" smtClean="0"/>
              <a:pPr/>
              <a:t>10</a:t>
            </a:fld>
            <a:endParaRPr lang="en-US" dirty="0"/>
          </a:p>
        </p:txBody>
      </p:sp>
      <p:sp>
        <p:nvSpPr>
          <p:cNvPr id="7" name="TextBox 6">
            <a:extLst>
              <a:ext uri="{FF2B5EF4-FFF2-40B4-BE49-F238E27FC236}">
                <a16:creationId xmlns:a16="http://schemas.microsoft.com/office/drawing/2014/main" id="{FBEFA119-B8CA-4770-8B82-011E9753141E}"/>
              </a:ext>
            </a:extLst>
          </p:cNvPr>
          <p:cNvSpPr txBox="1"/>
          <p:nvPr/>
        </p:nvSpPr>
        <p:spPr>
          <a:xfrm>
            <a:off x="1651440" y="285468"/>
            <a:ext cx="9037964" cy="830997"/>
          </a:xfrm>
          <a:prstGeom prst="rect">
            <a:avLst/>
          </a:prstGeom>
          <a:noFill/>
        </p:spPr>
        <p:txBody>
          <a:bodyPr wrap="square" rtlCol="0">
            <a:spAutoFit/>
          </a:bodyPr>
          <a:lstStyle/>
          <a:p>
            <a:pPr algn="ctr"/>
            <a:r>
              <a:rPr lang="en-US" sz="2400" b="1" dirty="0">
                <a:solidFill>
                  <a:srgbClr val="002060"/>
                </a:solidFill>
              </a:rPr>
              <a:t>There is still room for improvement in the quality of regulation</a:t>
            </a:r>
          </a:p>
        </p:txBody>
      </p:sp>
      <p:pic>
        <p:nvPicPr>
          <p:cNvPr id="4" name="Picture 3" descr="A screenshot of a cell phone&#10;&#10;Description generated with very high confidence">
            <a:extLst>
              <a:ext uri="{FF2B5EF4-FFF2-40B4-BE49-F238E27FC236}">
                <a16:creationId xmlns:a16="http://schemas.microsoft.com/office/drawing/2014/main" id="{E1C32120-C099-4B5D-AE4A-90F30F285321}"/>
              </a:ext>
            </a:extLst>
          </p:cNvPr>
          <p:cNvPicPr>
            <a:picLocks noChangeAspect="1"/>
          </p:cNvPicPr>
          <p:nvPr/>
        </p:nvPicPr>
        <p:blipFill>
          <a:blip r:embed="rId3"/>
          <a:stretch>
            <a:fillRect/>
          </a:stretch>
        </p:blipFill>
        <p:spPr>
          <a:xfrm>
            <a:off x="1651441" y="1535106"/>
            <a:ext cx="8906391" cy="4217112"/>
          </a:xfrm>
          <a:prstGeom prst="rect">
            <a:avLst/>
          </a:prstGeom>
        </p:spPr>
      </p:pic>
    </p:spTree>
    <p:extLst>
      <p:ext uri="{BB962C8B-B14F-4D97-AF65-F5344CB8AC3E}">
        <p14:creationId xmlns:p14="http://schemas.microsoft.com/office/powerpoint/2010/main" val="180029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8DFF7-B0E3-47F6-BC48-E5AE0058F4ED}"/>
              </a:ext>
            </a:extLst>
          </p:cNvPr>
          <p:cNvSpPr>
            <a:spLocks noGrp="1"/>
          </p:cNvSpPr>
          <p:nvPr>
            <p:ph type="sldNum" sz="quarter" idx="12"/>
          </p:nvPr>
        </p:nvSpPr>
        <p:spPr/>
        <p:txBody>
          <a:bodyPr/>
          <a:lstStyle/>
          <a:p>
            <a:fld id="{93097819-12A9-AE46-8C24-688FA0D4E186}" type="slidenum">
              <a:rPr lang="en-US" smtClean="0"/>
              <a:pPr/>
              <a:t>11</a:t>
            </a:fld>
            <a:endParaRPr lang="en-US" dirty="0"/>
          </a:p>
        </p:txBody>
      </p:sp>
      <p:sp>
        <p:nvSpPr>
          <p:cNvPr id="3" name="Text Placeholder 2">
            <a:extLst>
              <a:ext uri="{FF2B5EF4-FFF2-40B4-BE49-F238E27FC236}">
                <a16:creationId xmlns:a16="http://schemas.microsoft.com/office/drawing/2014/main" id="{D3D8CB04-49BF-4ED1-933F-16CC645BAC15}"/>
              </a:ext>
            </a:extLst>
          </p:cNvPr>
          <p:cNvSpPr>
            <a:spLocks noGrp="1"/>
          </p:cNvSpPr>
          <p:nvPr>
            <p:ph type="body" idx="1"/>
          </p:nvPr>
        </p:nvSpPr>
        <p:spPr>
          <a:xfrm>
            <a:off x="1261992" y="275109"/>
            <a:ext cx="9298504" cy="348020"/>
          </a:xfrm>
        </p:spPr>
        <p:txBody>
          <a:bodyPr>
            <a:noAutofit/>
          </a:bodyPr>
          <a:lstStyle/>
          <a:p>
            <a:pPr algn="ctr"/>
            <a:r>
              <a:rPr lang="en-US" sz="2800" dirty="0">
                <a:solidFill>
                  <a:schemeClr val="tx1"/>
                </a:solidFill>
              </a:rPr>
              <a:t>The way forward: addressing cross-cutting issues</a:t>
            </a:r>
          </a:p>
        </p:txBody>
      </p:sp>
      <p:graphicFrame>
        <p:nvGraphicFramePr>
          <p:cNvPr id="6" name="Diagram 5">
            <a:extLst>
              <a:ext uri="{FF2B5EF4-FFF2-40B4-BE49-F238E27FC236}">
                <a16:creationId xmlns:a16="http://schemas.microsoft.com/office/drawing/2014/main" id="{618EFCB2-06E9-4878-8607-8864B52DB1B3}"/>
              </a:ext>
            </a:extLst>
          </p:cNvPr>
          <p:cNvGraphicFramePr/>
          <p:nvPr>
            <p:extLst/>
          </p:nvPr>
        </p:nvGraphicFramePr>
        <p:xfrm>
          <a:off x="2178730" y="1075929"/>
          <a:ext cx="7834541" cy="5036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320136" y="2302020"/>
            <a:ext cx="4767553" cy="1200329"/>
          </a:xfrm>
          <a:prstGeom prst="rect">
            <a:avLst/>
          </a:prstGeom>
          <a:solidFill>
            <a:srgbClr val="92D050">
              <a:alpha val="39000"/>
            </a:srgbClr>
          </a:solidFill>
        </p:spPr>
        <p:txBody>
          <a:bodyPr wrap="square" rtlCol="0">
            <a:spAutoFit/>
          </a:bodyPr>
          <a:lstStyle/>
          <a:p>
            <a:r>
              <a:rPr lang="en-ZA" dirty="0" smtClean="0"/>
              <a:t>City &amp; national level as national gov. responsible for legislative &amp; regulatory policy reform</a:t>
            </a:r>
            <a:endParaRPr lang="en-ZA" dirty="0"/>
          </a:p>
        </p:txBody>
      </p:sp>
      <p:sp>
        <p:nvSpPr>
          <p:cNvPr id="7" name="TextBox 6"/>
          <p:cNvSpPr txBox="1"/>
          <p:nvPr/>
        </p:nvSpPr>
        <p:spPr>
          <a:xfrm>
            <a:off x="8536426" y="3728749"/>
            <a:ext cx="3551263" cy="1200329"/>
          </a:xfrm>
          <a:prstGeom prst="rect">
            <a:avLst/>
          </a:prstGeom>
          <a:solidFill>
            <a:srgbClr val="92D050">
              <a:alpha val="42000"/>
            </a:srgbClr>
          </a:solidFill>
        </p:spPr>
        <p:txBody>
          <a:bodyPr wrap="square" rtlCol="0">
            <a:spAutoFit/>
          </a:bodyPr>
          <a:lstStyle/>
          <a:p>
            <a:r>
              <a:rPr lang="en-ZA" dirty="0" smtClean="0"/>
              <a:t>Budgeting for reforms such as automation &amp; skill upgrading</a:t>
            </a:r>
            <a:endParaRPr lang="en-ZA" dirty="0"/>
          </a:p>
        </p:txBody>
      </p:sp>
      <p:sp>
        <p:nvSpPr>
          <p:cNvPr id="8" name="TextBox 7"/>
          <p:cNvSpPr txBox="1"/>
          <p:nvPr/>
        </p:nvSpPr>
        <p:spPr>
          <a:xfrm>
            <a:off x="6096000" y="1322534"/>
            <a:ext cx="5688632" cy="830997"/>
          </a:xfrm>
          <a:prstGeom prst="rect">
            <a:avLst/>
          </a:prstGeom>
          <a:solidFill>
            <a:srgbClr val="92D050">
              <a:alpha val="28000"/>
            </a:srgbClr>
          </a:solidFill>
        </p:spPr>
        <p:txBody>
          <a:bodyPr wrap="square" rtlCol="0">
            <a:spAutoFit/>
          </a:bodyPr>
          <a:lstStyle/>
          <a:p>
            <a:r>
              <a:rPr lang="en-ZA" dirty="0" smtClean="0"/>
              <a:t>Between City departments (e.g. land use management, building control) </a:t>
            </a:r>
            <a:endParaRPr lang="en-ZA" dirty="0"/>
          </a:p>
        </p:txBody>
      </p:sp>
    </p:spTree>
    <p:extLst>
      <p:ext uri="{BB962C8B-B14F-4D97-AF65-F5344CB8AC3E}">
        <p14:creationId xmlns:p14="http://schemas.microsoft.com/office/powerpoint/2010/main" val="488921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Opacity"/>
          <p:cNvSpPr/>
          <p:nvPr/>
        </p:nvSpPr>
        <p:spPr>
          <a:xfrm>
            <a:off x="-1" y="1273498"/>
            <a:ext cx="12192001" cy="4318927"/>
          </a:xfrm>
          <a:prstGeom prst="rect">
            <a:avLst/>
          </a:prstGeom>
          <a:solidFill>
            <a:schemeClr val="accent1">
              <a:lumMod val="50000"/>
              <a:alpha val="90000"/>
            </a:schemeClr>
          </a:solidFill>
          <a:ln w="12700">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lang="en-US" sz="1600" kern="0" dirty="0">
              <a:solidFill>
                <a:srgbClr val="FFFFFF"/>
              </a:solidFill>
              <a:sym typeface="Helvetica Neue Medium"/>
            </a:endParaRPr>
          </a:p>
          <a:p>
            <a:pPr algn="ctr" defTabSz="412750" hangingPunct="0">
              <a:defRPr sz="3200" b="0">
                <a:solidFill>
                  <a:srgbClr val="FFFFFF"/>
                </a:solidFill>
                <a:latin typeface="+mn-lt"/>
                <a:ea typeface="+mn-ea"/>
                <a:cs typeface="+mn-cs"/>
                <a:sym typeface="Helvetica Neue Medium"/>
              </a:defRPr>
            </a:pPr>
            <a:endParaRPr sz="1600" kern="0" dirty="0">
              <a:solidFill>
                <a:srgbClr val="FFFFFF"/>
              </a:solidFill>
              <a:sym typeface="Helvetica Neue Medium"/>
            </a:endParaRPr>
          </a:p>
        </p:txBody>
      </p:sp>
      <p:sp>
        <p:nvSpPr>
          <p:cNvPr id="119" name="Seamlessly brand mission…"/>
          <p:cNvSpPr txBox="1"/>
          <p:nvPr/>
        </p:nvSpPr>
        <p:spPr>
          <a:xfrm>
            <a:off x="7734409" y="1851363"/>
            <a:ext cx="3693607" cy="276998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r" defTabSz="412750" hangingPunct="0">
              <a:defRPr sz="3600" b="0">
                <a:solidFill>
                  <a:srgbClr val="F2F5FA"/>
                </a:solidFill>
                <a:latin typeface="Roboto Slab Light"/>
                <a:ea typeface="Roboto Slab Light"/>
                <a:cs typeface="Roboto Slab Light"/>
                <a:sym typeface="Roboto Slab Light"/>
              </a:defRPr>
            </a:pPr>
            <a:r>
              <a:rPr lang="en-US" kern="0" dirty="0">
                <a:solidFill>
                  <a:srgbClr val="335B74">
                    <a:lumMod val="60000"/>
                    <a:lumOff val="40000"/>
                  </a:srgbClr>
                </a:solidFill>
                <a:ea typeface="Roboto Slab Light"/>
                <a:cs typeface="Roboto Slab Light"/>
                <a:sym typeface="Roboto Slab Light"/>
              </a:rPr>
              <a:t>BCO Conference: </a:t>
            </a:r>
            <a:r>
              <a:rPr lang="en-US" kern="0" dirty="0">
                <a:solidFill>
                  <a:schemeClr val="bg1"/>
                </a:solidFill>
                <a:ea typeface="Roboto Slab Light"/>
                <a:cs typeface="Roboto Slab Light"/>
                <a:sym typeface="Roboto Slab Light"/>
              </a:rPr>
              <a:t>Dealing with Construction Permits – Quick Wins</a:t>
            </a:r>
          </a:p>
        </p:txBody>
      </p:sp>
      <p:sp>
        <p:nvSpPr>
          <p:cNvPr id="3" name="Rectangle 2">
            <a:extLst>
              <a:ext uri="{FF2B5EF4-FFF2-40B4-BE49-F238E27FC236}">
                <a16:creationId xmlns:a16="http://schemas.microsoft.com/office/drawing/2014/main" id="{D489E387-B917-924F-84AE-205C6EB410F1}"/>
              </a:ext>
            </a:extLst>
          </p:cNvPr>
          <p:cNvSpPr/>
          <p:nvPr/>
        </p:nvSpPr>
        <p:spPr>
          <a:xfrm>
            <a:off x="763984" y="2783916"/>
            <a:ext cx="3241040" cy="338554"/>
          </a:xfrm>
          <a:prstGeom prst="rect">
            <a:avLst/>
          </a:prstGeom>
        </p:spPr>
        <p:txBody>
          <a:bodyPr wrap="square">
            <a:spAutoFit/>
          </a:bodyPr>
          <a:lstStyle/>
          <a:p>
            <a:pPr defTabSz="412750" hangingPunct="0">
              <a:defRPr sz="3200" b="0">
                <a:solidFill>
                  <a:srgbClr val="FFFFFF"/>
                </a:solidFill>
                <a:latin typeface="+mn-lt"/>
                <a:ea typeface="+mn-ea"/>
                <a:cs typeface="+mn-cs"/>
                <a:sym typeface="Helvetica Neue Medium"/>
              </a:defRPr>
            </a:pPr>
            <a:r>
              <a:rPr lang="en-US" sz="1600" kern="0" dirty="0">
                <a:solidFill>
                  <a:srgbClr val="FFFFFF"/>
                </a:solidFill>
                <a:sym typeface="Helvetica Neue Medium"/>
              </a:rPr>
              <a:t>22 November 2018</a:t>
            </a:r>
          </a:p>
        </p:txBody>
      </p:sp>
      <p:sp>
        <p:nvSpPr>
          <p:cNvPr id="4" name="Slide Number Placeholder 3">
            <a:extLst>
              <a:ext uri="{FF2B5EF4-FFF2-40B4-BE49-F238E27FC236}">
                <a16:creationId xmlns:a16="http://schemas.microsoft.com/office/drawing/2014/main" id="{05538453-7652-AA40-9C29-D9C9CAEC08E5}"/>
              </a:ext>
            </a:extLst>
          </p:cNvPr>
          <p:cNvSpPr>
            <a:spLocks noGrp="1"/>
          </p:cNvSpPr>
          <p:nvPr>
            <p:ph type="sldNum" sz="quarter" idx="2"/>
          </p:nvPr>
        </p:nvSpPr>
        <p:spPr>
          <a:xfrm>
            <a:off x="554225" y="6273396"/>
            <a:ext cx="774251" cy="287258"/>
          </a:xfrm>
        </p:spPr>
        <p:txBody>
          <a:bodyPr/>
          <a:lstStyle/>
          <a:p>
            <a:r>
              <a:rPr lang="en-US" sz="1200" dirty="0">
                <a:solidFill>
                  <a:prstClr val="white">
                    <a:lumMod val="75000"/>
                  </a:prstClr>
                </a:solidFill>
              </a:rPr>
              <a:t>Page | </a:t>
            </a:r>
            <a:fld id="{86CB4B4D-7CA3-9044-876B-883B54F8677D}" type="slidenum">
              <a:rPr sz="1200">
                <a:solidFill>
                  <a:prstClr val="white">
                    <a:lumMod val="75000"/>
                  </a:prstClr>
                </a:solidFill>
              </a:rPr>
              <a:pPr/>
              <a:t>12</a:t>
            </a:fld>
            <a:endParaRPr sz="1200" dirty="0">
              <a:solidFill>
                <a:prstClr val="white">
                  <a:lumMod val="75000"/>
                </a:prstClr>
              </a:solidFill>
            </a:endParaRPr>
          </a:p>
        </p:txBody>
      </p:sp>
    </p:spTree>
    <p:extLst>
      <p:ext uri="{BB962C8B-B14F-4D97-AF65-F5344CB8AC3E}">
        <p14:creationId xmlns:p14="http://schemas.microsoft.com/office/powerpoint/2010/main" val="49420086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5DB55-06FF-45AD-A0F8-BB5A82A152F4}"/>
              </a:ext>
            </a:extLst>
          </p:cNvPr>
          <p:cNvSpPr>
            <a:spLocks noGrp="1"/>
          </p:cNvSpPr>
          <p:nvPr>
            <p:ph type="title"/>
          </p:nvPr>
        </p:nvSpPr>
        <p:spPr>
          <a:xfrm>
            <a:off x="0" y="8095"/>
            <a:ext cx="12192000" cy="1160305"/>
          </a:xfrm>
        </p:spPr>
        <p:txBody>
          <a:bodyPr vert="horz" lIns="91440" tIns="45720" rIns="91440" bIns="45720" rtlCol="0" anchor="ctr">
            <a:normAutofit/>
          </a:bodyPr>
          <a:lstStyle/>
          <a:p>
            <a:r>
              <a:rPr lang="en-US" sz="4400" kern="1200">
                <a:latin typeface="+mj-lt"/>
                <a:ea typeface="+mj-ea"/>
                <a:cs typeface="+mj-cs"/>
              </a:rPr>
              <a:t>Quick Wins</a:t>
            </a:r>
          </a:p>
        </p:txBody>
      </p:sp>
      <p:graphicFrame>
        <p:nvGraphicFramePr>
          <p:cNvPr id="5" name="Content Placeholder 1">
            <a:extLst>
              <a:ext uri="{FF2B5EF4-FFF2-40B4-BE49-F238E27FC236}">
                <a16:creationId xmlns:a16="http://schemas.microsoft.com/office/drawing/2014/main" id="{5E8DBDF3-8075-4186-8EA8-1E082D991774}"/>
              </a:ext>
            </a:extLst>
          </p:cNvPr>
          <p:cNvGraphicFramePr>
            <a:graphicFrameLocks noGrp="1"/>
          </p:cNvGraphicFramePr>
          <p:nvPr>
            <p:ph idx="1"/>
            <p:extLst/>
          </p:nvPr>
        </p:nvGraphicFramePr>
        <p:xfrm>
          <a:off x="1295400" y="159194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4606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D4A7B300-D467-48FB-B4A6-2152BE486E1F}"/>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a:extLst>
              <a:ext uri="{FF2B5EF4-FFF2-40B4-BE49-F238E27FC236}">
                <a16:creationId xmlns:a16="http://schemas.microsoft.com/office/drawing/2014/main" id="{10CF0C38-5108-4A8A-BBE3-307CAC9828CB}"/>
              </a:ext>
            </a:extLst>
          </p:cNvPr>
          <p:cNvSpPr>
            <a:spLocks noGrp="1"/>
          </p:cNvSpPr>
          <p:nvPr>
            <p:ph type="title"/>
          </p:nvPr>
        </p:nvSpPr>
        <p:spPr/>
        <p:txBody>
          <a:bodyPr/>
          <a:lstStyle/>
          <a:p>
            <a:r>
              <a:rPr lang="en-ZA" dirty="0"/>
              <a:t>Medium Term Actions</a:t>
            </a:r>
          </a:p>
        </p:txBody>
      </p:sp>
    </p:spTree>
    <p:extLst>
      <p:ext uri="{BB962C8B-B14F-4D97-AF65-F5344CB8AC3E}">
        <p14:creationId xmlns:p14="http://schemas.microsoft.com/office/powerpoint/2010/main" val="4253140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8151F1-2574-41DE-A516-3105B917B253}"/>
              </a:ext>
            </a:extLst>
          </p:cNvPr>
          <p:cNvSpPr/>
          <p:nvPr/>
        </p:nvSpPr>
        <p:spPr>
          <a:xfrm>
            <a:off x="3911600" y="2539999"/>
            <a:ext cx="1350985" cy="34112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itle 2">
            <a:extLst>
              <a:ext uri="{FF2B5EF4-FFF2-40B4-BE49-F238E27FC236}">
                <a16:creationId xmlns:a16="http://schemas.microsoft.com/office/drawing/2014/main" id="{2F9C8352-E6CF-490E-8F05-F01E1DF08943}"/>
              </a:ext>
            </a:extLst>
          </p:cNvPr>
          <p:cNvSpPr>
            <a:spLocks noGrp="1"/>
          </p:cNvSpPr>
          <p:nvPr>
            <p:ph type="title"/>
          </p:nvPr>
        </p:nvSpPr>
        <p:spPr/>
        <p:txBody>
          <a:bodyPr/>
          <a:lstStyle/>
          <a:p>
            <a:r>
              <a:rPr lang="en-ZA" dirty="0"/>
              <a:t>A Scenario</a:t>
            </a:r>
          </a:p>
        </p:txBody>
      </p:sp>
      <p:sp>
        <p:nvSpPr>
          <p:cNvPr id="4" name="Rectangle: Rounded Corners 3">
            <a:extLst>
              <a:ext uri="{FF2B5EF4-FFF2-40B4-BE49-F238E27FC236}">
                <a16:creationId xmlns:a16="http://schemas.microsoft.com/office/drawing/2014/main" id="{9EC4A621-38B3-4C38-AF75-E7F08E2E7E8B}"/>
              </a:ext>
            </a:extLst>
          </p:cNvPr>
          <p:cNvSpPr/>
          <p:nvPr/>
        </p:nvSpPr>
        <p:spPr>
          <a:xfrm>
            <a:off x="2600960" y="2743199"/>
            <a:ext cx="1127760" cy="65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t>Approve SDP</a:t>
            </a:r>
          </a:p>
        </p:txBody>
      </p:sp>
      <p:sp>
        <p:nvSpPr>
          <p:cNvPr id="5" name="Rectangle: Rounded Corners 4">
            <a:extLst>
              <a:ext uri="{FF2B5EF4-FFF2-40B4-BE49-F238E27FC236}">
                <a16:creationId xmlns:a16="http://schemas.microsoft.com/office/drawing/2014/main" id="{8B2A030B-A9ED-435D-BF9F-3A03924FD6E0}"/>
              </a:ext>
            </a:extLst>
          </p:cNvPr>
          <p:cNvSpPr/>
          <p:nvPr/>
        </p:nvSpPr>
        <p:spPr>
          <a:xfrm>
            <a:off x="375920" y="1570357"/>
            <a:ext cx="1290320" cy="65468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t>High density Residential</a:t>
            </a:r>
          </a:p>
        </p:txBody>
      </p:sp>
      <p:sp>
        <p:nvSpPr>
          <p:cNvPr id="6" name="Rectangle: Rounded Corners 5">
            <a:extLst>
              <a:ext uri="{FF2B5EF4-FFF2-40B4-BE49-F238E27FC236}">
                <a16:creationId xmlns:a16="http://schemas.microsoft.com/office/drawing/2014/main" id="{6621D9A0-B752-4A9E-8418-FF03CBB04673}"/>
              </a:ext>
            </a:extLst>
          </p:cNvPr>
          <p:cNvSpPr/>
          <p:nvPr/>
        </p:nvSpPr>
        <p:spPr>
          <a:xfrm>
            <a:off x="375920" y="2378076"/>
            <a:ext cx="1290320" cy="65468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t>Commercial/ Industrial</a:t>
            </a:r>
          </a:p>
        </p:txBody>
      </p:sp>
      <p:sp>
        <p:nvSpPr>
          <p:cNvPr id="7" name="Rectangle: Rounded Corners 6">
            <a:extLst>
              <a:ext uri="{FF2B5EF4-FFF2-40B4-BE49-F238E27FC236}">
                <a16:creationId xmlns:a16="http://schemas.microsoft.com/office/drawing/2014/main" id="{4BA62162-10A1-4984-810A-2ADE590D2EF7}"/>
              </a:ext>
            </a:extLst>
          </p:cNvPr>
          <p:cNvSpPr/>
          <p:nvPr/>
        </p:nvSpPr>
        <p:spPr>
          <a:xfrm>
            <a:off x="375920" y="3185795"/>
            <a:ext cx="1290320" cy="65468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t>Retail</a:t>
            </a:r>
          </a:p>
        </p:txBody>
      </p:sp>
      <p:sp>
        <p:nvSpPr>
          <p:cNvPr id="8" name="Rectangle: Rounded Corners 7">
            <a:extLst>
              <a:ext uri="{FF2B5EF4-FFF2-40B4-BE49-F238E27FC236}">
                <a16:creationId xmlns:a16="http://schemas.microsoft.com/office/drawing/2014/main" id="{336F58D6-1AB6-4922-A65C-FBFE6E771932}"/>
              </a:ext>
            </a:extLst>
          </p:cNvPr>
          <p:cNvSpPr/>
          <p:nvPr/>
        </p:nvSpPr>
        <p:spPr>
          <a:xfrm>
            <a:off x="375920" y="3993514"/>
            <a:ext cx="1290320" cy="65468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t>Educational</a:t>
            </a:r>
          </a:p>
        </p:txBody>
      </p:sp>
      <p:sp>
        <p:nvSpPr>
          <p:cNvPr id="9" name="Rectangle: Rounded Corners 8">
            <a:extLst>
              <a:ext uri="{FF2B5EF4-FFF2-40B4-BE49-F238E27FC236}">
                <a16:creationId xmlns:a16="http://schemas.microsoft.com/office/drawing/2014/main" id="{F8AB908C-16D3-4E1D-9053-7CF2C7626F6E}"/>
              </a:ext>
            </a:extLst>
          </p:cNvPr>
          <p:cNvSpPr/>
          <p:nvPr/>
        </p:nvSpPr>
        <p:spPr>
          <a:xfrm>
            <a:off x="375920" y="4801233"/>
            <a:ext cx="1290320" cy="65468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t>Recreational</a:t>
            </a:r>
          </a:p>
        </p:txBody>
      </p:sp>
      <p:sp>
        <p:nvSpPr>
          <p:cNvPr id="10" name="Rectangle: Rounded Corners 9">
            <a:extLst>
              <a:ext uri="{FF2B5EF4-FFF2-40B4-BE49-F238E27FC236}">
                <a16:creationId xmlns:a16="http://schemas.microsoft.com/office/drawing/2014/main" id="{16D7ECB9-B61F-42AB-9593-7C43A5E477FE}"/>
              </a:ext>
            </a:extLst>
          </p:cNvPr>
          <p:cNvSpPr/>
          <p:nvPr/>
        </p:nvSpPr>
        <p:spPr>
          <a:xfrm>
            <a:off x="375920" y="5608952"/>
            <a:ext cx="1290320" cy="65468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dirty="0"/>
              <a:t>Warehouse</a:t>
            </a:r>
          </a:p>
        </p:txBody>
      </p:sp>
      <p:sp>
        <p:nvSpPr>
          <p:cNvPr id="11" name="TextBox 10">
            <a:extLst>
              <a:ext uri="{FF2B5EF4-FFF2-40B4-BE49-F238E27FC236}">
                <a16:creationId xmlns:a16="http://schemas.microsoft.com/office/drawing/2014/main" id="{38F8CC17-A1DF-4E09-AB8D-6455043E109D}"/>
              </a:ext>
            </a:extLst>
          </p:cNvPr>
          <p:cNvSpPr txBox="1"/>
          <p:nvPr/>
        </p:nvSpPr>
        <p:spPr>
          <a:xfrm rot="16200000">
            <a:off x="-114357" y="3768506"/>
            <a:ext cx="4350102" cy="307777"/>
          </a:xfrm>
          <a:prstGeom prst="rect">
            <a:avLst/>
          </a:prstGeom>
          <a:noFill/>
        </p:spPr>
        <p:txBody>
          <a:bodyPr wrap="none" rtlCol="0">
            <a:spAutoFit/>
          </a:bodyPr>
          <a:lstStyle/>
          <a:p>
            <a:r>
              <a:rPr lang="en-ZA" sz="1400" dirty="0">
                <a:solidFill>
                  <a:schemeClr val="accent1">
                    <a:lumMod val="50000"/>
                  </a:schemeClr>
                </a:solidFill>
              </a:rPr>
              <a:t>Architect to sign off Town Planning requirements are met</a:t>
            </a:r>
          </a:p>
        </p:txBody>
      </p:sp>
      <p:sp>
        <p:nvSpPr>
          <p:cNvPr id="12" name="Rectangle: Rounded Corners 11">
            <a:extLst>
              <a:ext uri="{FF2B5EF4-FFF2-40B4-BE49-F238E27FC236}">
                <a16:creationId xmlns:a16="http://schemas.microsoft.com/office/drawing/2014/main" id="{66EF6AC6-3542-40DD-B535-A47198A17845}"/>
              </a:ext>
            </a:extLst>
          </p:cNvPr>
          <p:cNvSpPr/>
          <p:nvPr/>
        </p:nvSpPr>
        <p:spPr>
          <a:xfrm>
            <a:off x="4013200" y="2743199"/>
            <a:ext cx="1127760" cy="65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t>Approve BP</a:t>
            </a:r>
          </a:p>
        </p:txBody>
      </p:sp>
      <p:sp>
        <p:nvSpPr>
          <p:cNvPr id="13" name="Rectangle 12">
            <a:extLst>
              <a:ext uri="{FF2B5EF4-FFF2-40B4-BE49-F238E27FC236}">
                <a16:creationId xmlns:a16="http://schemas.microsoft.com/office/drawing/2014/main" id="{6F25F3A1-065A-4A76-B11F-811ADF0CE42E}"/>
              </a:ext>
            </a:extLst>
          </p:cNvPr>
          <p:cNvSpPr/>
          <p:nvPr/>
        </p:nvSpPr>
        <p:spPr>
          <a:xfrm>
            <a:off x="2666999" y="3665222"/>
            <a:ext cx="965200" cy="330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JRA</a:t>
            </a:r>
          </a:p>
        </p:txBody>
      </p:sp>
      <p:sp>
        <p:nvSpPr>
          <p:cNvPr id="14" name="Rectangle 13">
            <a:extLst>
              <a:ext uri="{FF2B5EF4-FFF2-40B4-BE49-F238E27FC236}">
                <a16:creationId xmlns:a16="http://schemas.microsoft.com/office/drawing/2014/main" id="{21E70EF3-A714-44F8-9A9F-C47CA1862C63}"/>
              </a:ext>
            </a:extLst>
          </p:cNvPr>
          <p:cNvSpPr/>
          <p:nvPr/>
        </p:nvSpPr>
        <p:spPr>
          <a:xfrm>
            <a:off x="4053840" y="4132579"/>
            <a:ext cx="965200" cy="33020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Water</a:t>
            </a:r>
          </a:p>
        </p:txBody>
      </p:sp>
      <p:sp>
        <p:nvSpPr>
          <p:cNvPr id="15" name="Rectangle 14">
            <a:extLst>
              <a:ext uri="{FF2B5EF4-FFF2-40B4-BE49-F238E27FC236}">
                <a16:creationId xmlns:a16="http://schemas.microsoft.com/office/drawing/2014/main" id="{AC1138CC-FE74-4237-B5D4-6CF3174CCBF1}"/>
              </a:ext>
            </a:extLst>
          </p:cNvPr>
          <p:cNvSpPr/>
          <p:nvPr/>
        </p:nvSpPr>
        <p:spPr>
          <a:xfrm>
            <a:off x="4053840" y="4599936"/>
            <a:ext cx="965200" cy="330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Fire</a:t>
            </a:r>
          </a:p>
        </p:txBody>
      </p:sp>
      <p:sp>
        <p:nvSpPr>
          <p:cNvPr id="17" name="Rectangle: Rounded Corners 16">
            <a:extLst>
              <a:ext uri="{FF2B5EF4-FFF2-40B4-BE49-F238E27FC236}">
                <a16:creationId xmlns:a16="http://schemas.microsoft.com/office/drawing/2014/main" id="{6CBAA60F-399D-4D0B-A605-5BE9ED6FB6A4}"/>
              </a:ext>
            </a:extLst>
          </p:cNvPr>
          <p:cNvSpPr/>
          <p:nvPr/>
        </p:nvSpPr>
        <p:spPr>
          <a:xfrm>
            <a:off x="5689600" y="2743199"/>
            <a:ext cx="1127760" cy="65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t>Start Building</a:t>
            </a:r>
          </a:p>
        </p:txBody>
      </p:sp>
      <p:sp>
        <p:nvSpPr>
          <p:cNvPr id="18" name="Rectangle 17">
            <a:extLst>
              <a:ext uri="{FF2B5EF4-FFF2-40B4-BE49-F238E27FC236}">
                <a16:creationId xmlns:a16="http://schemas.microsoft.com/office/drawing/2014/main" id="{F7FD1B37-A0F4-4E6C-9E1C-768D37DD4782}"/>
              </a:ext>
            </a:extLst>
          </p:cNvPr>
          <p:cNvSpPr/>
          <p:nvPr/>
        </p:nvSpPr>
        <p:spPr>
          <a:xfrm>
            <a:off x="5740400" y="3665222"/>
            <a:ext cx="965200" cy="33020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Apply for Water</a:t>
            </a:r>
          </a:p>
        </p:txBody>
      </p:sp>
      <p:sp>
        <p:nvSpPr>
          <p:cNvPr id="19" name="Rectangle 18">
            <a:extLst>
              <a:ext uri="{FF2B5EF4-FFF2-40B4-BE49-F238E27FC236}">
                <a16:creationId xmlns:a16="http://schemas.microsoft.com/office/drawing/2014/main" id="{DFDB9E98-54B9-4A88-8E87-4EA894247F19}"/>
              </a:ext>
            </a:extLst>
          </p:cNvPr>
          <p:cNvSpPr/>
          <p:nvPr/>
        </p:nvSpPr>
        <p:spPr>
          <a:xfrm>
            <a:off x="4053840" y="5067293"/>
            <a:ext cx="965200" cy="330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City Power</a:t>
            </a:r>
          </a:p>
        </p:txBody>
      </p:sp>
      <p:sp>
        <p:nvSpPr>
          <p:cNvPr id="20" name="Rectangle 19">
            <a:extLst>
              <a:ext uri="{FF2B5EF4-FFF2-40B4-BE49-F238E27FC236}">
                <a16:creationId xmlns:a16="http://schemas.microsoft.com/office/drawing/2014/main" id="{5CB02842-D5C0-4A86-A13F-24CF1B9AB6B2}"/>
              </a:ext>
            </a:extLst>
          </p:cNvPr>
          <p:cNvSpPr/>
          <p:nvPr/>
        </p:nvSpPr>
        <p:spPr>
          <a:xfrm>
            <a:off x="4053840" y="5534650"/>
            <a:ext cx="965200" cy="330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etc</a:t>
            </a:r>
          </a:p>
        </p:txBody>
      </p:sp>
      <p:sp>
        <p:nvSpPr>
          <p:cNvPr id="22" name="Rectangle 21">
            <a:extLst>
              <a:ext uri="{FF2B5EF4-FFF2-40B4-BE49-F238E27FC236}">
                <a16:creationId xmlns:a16="http://schemas.microsoft.com/office/drawing/2014/main" id="{0F93AAEA-02FD-421E-929B-B6E2B7BC19C9}"/>
              </a:ext>
            </a:extLst>
          </p:cNvPr>
          <p:cNvSpPr/>
          <p:nvPr/>
        </p:nvSpPr>
        <p:spPr>
          <a:xfrm>
            <a:off x="5750561" y="5534650"/>
            <a:ext cx="965200" cy="330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Notify </a:t>
            </a:r>
            <a:r>
              <a:rPr lang="en-ZA" sz="1200" dirty="0" err="1"/>
              <a:t>DoL</a:t>
            </a:r>
            <a:endParaRPr lang="en-ZA" sz="1200" dirty="0"/>
          </a:p>
        </p:txBody>
      </p:sp>
      <p:sp>
        <p:nvSpPr>
          <p:cNvPr id="23" name="Rectangle 22">
            <a:extLst>
              <a:ext uri="{FF2B5EF4-FFF2-40B4-BE49-F238E27FC236}">
                <a16:creationId xmlns:a16="http://schemas.microsoft.com/office/drawing/2014/main" id="{CF7EDC63-F0E2-4ABB-96CB-F399E858A689}"/>
              </a:ext>
            </a:extLst>
          </p:cNvPr>
          <p:cNvSpPr/>
          <p:nvPr/>
        </p:nvSpPr>
        <p:spPr>
          <a:xfrm>
            <a:off x="5750561" y="6104196"/>
            <a:ext cx="955039" cy="5714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700" dirty="0"/>
              <a:t>Notify Municipality when started</a:t>
            </a:r>
          </a:p>
        </p:txBody>
      </p:sp>
      <p:sp>
        <p:nvSpPr>
          <p:cNvPr id="24" name="Rectangle: Rounded Corners 23">
            <a:extLst>
              <a:ext uri="{FF2B5EF4-FFF2-40B4-BE49-F238E27FC236}">
                <a16:creationId xmlns:a16="http://schemas.microsoft.com/office/drawing/2014/main" id="{474E31C2-1C1A-452B-BAE3-201515387CE3}"/>
              </a:ext>
            </a:extLst>
          </p:cNvPr>
          <p:cNvSpPr/>
          <p:nvPr/>
        </p:nvSpPr>
        <p:spPr>
          <a:xfrm>
            <a:off x="7366000" y="2740977"/>
            <a:ext cx="1127760" cy="65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t>During Building</a:t>
            </a:r>
          </a:p>
        </p:txBody>
      </p:sp>
      <p:sp>
        <p:nvSpPr>
          <p:cNvPr id="25" name="Rectangle 24">
            <a:extLst>
              <a:ext uri="{FF2B5EF4-FFF2-40B4-BE49-F238E27FC236}">
                <a16:creationId xmlns:a16="http://schemas.microsoft.com/office/drawing/2014/main" id="{2A577ED4-39EB-4F4C-9A9D-4DED6CC632BE}"/>
              </a:ext>
            </a:extLst>
          </p:cNvPr>
          <p:cNvSpPr/>
          <p:nvPr/>
        </p:nvSpPr>
        <p:spPr>
          <a:xfrm>
            <a:off x="5750560" y="4091569"/>
            <a:ext cx="1178857" cy="57149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Receive Inspection from Water</a:t>
            </a:r>
          </a:p>
        </p:txBody>
      </p:sp>
      <p:sp>
        <p:nvSpPr>
          <p:cNvPr id="26" name="Rectangle 25">
            <a:extLst>
              <a:ext uri="{FF2B5EF4-FFF2-40B4-BE49-F238E27FC236}">
                <a16:creationId xmlns:a16="http://schemas.microsoft.com/office/drawing/2014/main" id="{6A9E8D91-D29D-49DF-AAF4-C31405753DA9}"/>
              </a:ext>
            </a:extLst>
          </p:cNvPr>
          <p:cNvSpPr/>
          <p:nvPr/>
        </p:nvSpPr>
        <p:spPr>
          <a:xfrm>
            <a:off x="5740399" y="4886699"/>
            <a:ext cx="1178857" cy="57149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Receive final water connection</a:t>
            </a:r>
          </a:p>
        </p:txBody>
      </p:sp>
      <p:cxnSp>
        <p:nvCxnSpPr>
          <p:cNvPr id="28" name="Straight Arrow Connector 27">
            <a:extLst>
              <a:ext uri="{FF2B5EF4-FFF2-40B4-BE49-F238E27FC236}">
                <a16:creationId xmlns:a16="http://schemas.microsoft.com/office/drawing/2014/main" id="{A2FCB26E-C0FE-46F7-A0BA-D2BE3383B571}"/>
              </a:ext>
            </a:extLst>
          </p:cNvPr>
          <p:cNvCxnSpPr>
            <a:stCxn id="14" idx="3"/>
          </p:cNvCxnSpPr>
          <p:nvPr/>
        </p:nvCxnSpPr>
        <p:spPr>
          <a:xfrm flipV="1">
            <a:off x="5019040" y="3779520"/>
            <a:ext cx="670560" cy="51816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3F96545-F76A-402C-B2CA-1D414AF3E752}"/>
              </a:ext>
            </a:extLst>
          </p:cNvPr>
          <p:cNvCxnSpPr>
            <a:cxnSpLocks/>
            <a:endCxn id="25" idx="1"/>
          </p:cNvCxnSpPr>
          <p:nvPr/>
        </p:nvCxnSpPr>
        <p:spPr>
          <a:xfrm>
            <a:off x="5080000" y="4243016"/>
            <a:ext cx="670560" cy="134302"/>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915B5BD-8C43-4B2C-BD5C-D3F6C67F2984}"/>
              </a:ext>
            </a:extLst>
          </p:cNvPr>
          <p:cNvCxnSpPr>
            <a:cxnSpLocks/>
            <a:stCxn id="25" idx="2"/>
            <a:endCxn id="26" idx="0"/>
          </p:cNvCxnSpPr>
          <p:nvPr/>
        </p:nvCxnSpPr>
        <p:spPr>
          <a:xfrm flipH="1">
            <a:off x="6329828" y="4663067"/>
            <a:ext cx="10161" cy="223632"/>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2E456E4-60B3-4947-A400-5053065CD746}"/>
              </a:ext>
            </a:extLst>
          </p:cNvPr>
          <p:cNvSpPr txBox="1"/>
          <p:nvPr/>
        </p:nvSpPr>
        <p:spPr>
          <a:xfrm>
            <a:off x="5640109" y="4875065"/>
            <a:ext cx="389850" cy="369332"/>
          </a:xfrm>
          <a:prstGeom prst="rect">
            <a:avLst/>
          </a:prstGeom>
          <a:noFill/>
        </p:spPr>
        <p:txBody>
          <a:bodyPr wrap="none" rtlCol="0">
            <a:spAutoFit/>
          </a:bodyPr>
          <a:lstStyle/>
          <a:p>
            <a:r>
              <a:rPr lang="en-ZA" dirty="0">
                <a:sym typeface="Wingdings" panose="05000000000000000000" pitchFamily="2" charset="2"/>
              </a:rPr>
              <a:t></a:t>
            </a:r>
            <a:endParaRPr lang="en-ZA" dirty="0"/>
          </a:p>
        </p:txBody>
      </p:sp>
      <p:sp>
        <p:nvSpPr>
          <p:cNvPr id="35" name="Rectangle 34">
            <a:extLst>
              <a:ext uri="{FF2B5EF4-FFF2-40B4-BE49-F238E27FC236}">
                <a16:creationId xmlns:a16="http://schemas.microsoft.com/office/drawing/2014/main" id="{3C17FB63-DB71-475E-B86A-1F4BCDBB583F}"/>
              </a:ext>
            </a:extLst>
          </p:cNvPr>
          <p:cNvSpPr/>
          <p:nvPr/>
        </p:nvSpPr>
        <p:spPr>
          <a:xfrm>
            <a:off x="4751110" y="4059911"/>
            <a:ext cx="389850" cy="369332"/>
          </a:xfrm>
          <a:prstGeom prst="rect">
            <a:avLst/>
          </a:prstGeom>
        </p:spPr>
        <p:txBody>
          <a:bodyPr wrap="none">
            <a:spAutoFit/>
          </a:bodyPr>
          <a:lstStyle/>
          <a:p>
            <a:r>
              <a:rPr lang="en-ZA" dirty="0">
                <a:sym typeface="Wingdings" panose="05000000000000000000" pitchFamily="2" charset="2"/>
              </a:rPr>
              <a:t></a:t>
            </a:r>
            <a:endParaRPr lang="en-ZA" dirty="0"/>
          </a:p>
        </p:txBody>
      </p:sp>
      <p:sp>
        <p:nvSpPr>
          <p:cNvPr id="36" name="Rectangle 35">
            <a:extLst>
              <a:ext uri="{FF2B5EF4-FFF2-40B4-BE49-F238E27FC236}">
                <a16:creationId xmlns:a16="http://schemas.microsoft.com/office/drawing/2014/main" id="{BC342F0A-FB6F-4181-A67E-8C1C1FC951AB}"/>
              </a:ext>
            </a:extLst>
          </p:cNvPr>
          <p:cNvSpPr/>
          <p:nvPr/>
        </p:nvSpPr>
        <p:spPr>
          <a:xfrm>
            <a:off x="5633145" y="3463291"/>
            <a:ext cx="389850" cy="369332"/>
          </a:xfrm>
          <a:prstGeom prst="rect">
            <a:avLst/>
          </a:prstGeom>
        </p:spPr>
        <p:txBody>
          <a:bodyPr wrap="none">
            <a:spAutoFit/>
          </a:bodyPr>
          <a:lstStyle/>
          <a:p>
            <a:r>
              <a:rPr lang="en-ZA" dirty="0">
                <a:sym typeface="Wingdings" panose="05000000000000000000" pitchFamily="2" charset="2"/>
              </a:rPr>
              <a:t></a:t>
            </a:r>
            <a:endParaRPr lang="en-ZA" dirty="0"/>
          </a:p>
        </p:txBody>
      </p:sp>
      <p:sp>
        <p:nvSpPr>
          <p:cNvPr id="37" name="Rectangle 36">
            <a:extLst>
              <a:ext uri="{FF2B5EF4-FFF2-40B4-BE49-F238E27FC236}">
                <a16:creationId xmlns:a16="http://schemas.microsoft.com/office/drawing/2014/main" id="{83AAEE20-1342-4C11-9906-97878D460993}"/>
              </a:ext>
            </a:extLst>
          </p:cNvPr>
          <p:cNvSpPr/>
          <p:nvPr/>
        </p:nvSpPr>
        <p:spPr>
          <a:xfrm>
            <a:off x="6783309" y="3898187"/>
            <a:ext cx="389850" cy="369332"/>
          </a:xfrm>
          <a:prstGeom prst="rect">
            <a:avLst/>
          </a:prstGeom>
        </p:spPr>
        <p:txBody>
          <a:bodyPr wrap="none">
            <a:spAutoFit/>
          </a:bodyPr>
          <a:lstStyle/>
          <a:p>
            <a:r>
              <a:rPr lang="en-ZA" dirty="0">
                <a:sym typeface="Wingdings" panose="05000000000000000000" pitchFamily="2" charset="2"/>
              </a:rPr>
              <a:t></a:t>
            </a:r>
            <a:endParaRPr lang="en-ZA" dirty="0"/>
          </a:p>
        </p:txBody>
      </p:sp>
      <p:sp>
        <p:nvSpPr>
          <p:cNvPr id="38" name="Rectangle 37">
            <a:extLst>
              <a:ext uri="{FF2B5EF4-FFF2-40B4-BE49-F238E27FC236}">
                <a16:creationId xmlns:a16="http://schemas.microsoft.com/office/drawing/2014/main" id="{450D6351-9F9A-4B17-957A-7F57770F023D}"/>
              </a:ext>
            </a:extLst>
          </p:cNvPr>
          <p:cNvSpPr/>
          <p:nvPr/>
        </p:nvSpPr>
        <p:spPr>
          <a:xfrm>
            <a:off x="9208238" y="6104196"/>
            <a:ext cx="955039" cy="5714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700" dirty="0"/>
              <a:t>Notify Municipality when finished</a:t>
            </a:r>
          </a:p>
        </p:txBody>
      </p:sp>
      <p:sp>
        <p:nvSpPr>
          <p:cNvPr id="40" name="Rectangle: Rounded Corners 39">
            <a:extLst>
              <a:ext uri="{FF2B5EF4-FFF2-40B4-BE49-F238E27FC236}">
                <a16:creationId xmlns:a16="http://schemas.microsoft.com/office/drawing/2014/main" id="{608B2E81-ACDB-4888-8383-214FDC8556EE}"/>
              </a:ext>
            </a:extLst>
          </p:cNvPr>
          <p:cNvSpPr/>
          <p:nvPr/>
        </p:nvSpPr>
        <p:spPr>
          <a:xfrm>
            <a:off x="9147277" y="2740977"/>
            <a:ext cx="1127760" cy="65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t>After building</a:t>
            </a:r>
          </a:p>
        </p:txBody>
      </p:sp>
      <p:sp>
        <p:nvSpPr>
          <p:cNvPr id="41" name="Right Brace 40">
            <a:extLst>
              <a:ext uri="{FF2B5EF4-FFF2-40B4-BE49-F238E27FC236}">
                <a16:creationId xmlns:a16="http://schemas.microsoft.com/office/drawing/2014/main" id="{64D8CB28-A2A5-4E23-A5F9-135ECD7404EF}"/>
              </a:ext>
            </a:extLst>
          </p:cNvPr>
          <p:cNvSpPr/>
          <p:nvPr/>
        </p:nvSpPr>
        <p:spPr>
          <a:xfrm>
            <a:off x="1666241" y="1473201"/>
            <a:ext cx="177800" cy="483361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 name="TextBox 1">
            <a:extLst>
              <a:ext uri="{FF2B5EF4-FFF2-40B4-BE49-F238E27FC236}">
                <a16:creationId xmlns:a16="http://schemas.microsoft.com/office/drawing/2014/main" id="{DB5D95D9-270B-478E-A9F7-ECA9AFD2EDF1}"/>
              </a:ext>
            </a:extLst>
          </p:cNvPr>
          <p:cNvSpPr txBox="1"/>
          <p:nvPr/>
        </p:nvSpPr>
        <p:spPr>
          <a:xfrm>
            <a:off x="29750" y="955573"/>
            <a:ext cx="2184833" cy="577081"/>
          </a:xfrm>
          <a:prstGeom prst="rect">
            <a:avLst/>
          </a:prstGeom>
          <a:noFill/>
        </p:spPr>
        <p:txBody>
          <a:bodyPr wrap="square" rtlCol="0">
            <a:spAutoFit/>
          </a:bodyPr>
          <a:lstStyle/>
          <a:p>
            <a:r>
              <a:rPr lang="en-ZA" sz="1050" i="1" dirty="0">
                <a:solidFill>
                  <a:schemeClr val="tx2"/>
                </a:solidFill>
              </a:rPr>
              <a:t>What information can we provide upfront so that we can receive quality submissions?</a:t>
            </a:r>
          </a:p>
        </p:txBody>
      </p:sp>
      <p:sp>
        <p:nvSpPr>
          <p:cNvPr id="39" name="TextBox 38">
            <a:extLst>
              <a:ext uri="{FF2B5EF4-FFF2-40B4-BE49-F238E27FC236}">
                <a16:creationId xmlns:a16="http://schemas.microsoft.com/office/drawing/2014/main" id="{0C599720-EAE6-4D65-B690-7B86A586BFD5}"/>
              </a:ext>
            </a:extLst>
          </p:cNvPr>
          <p:cNvSpPr txBox="1"/>
          <p:nvPr/>
        </p:nvSpPr>
        <p:spPr>
          <a:xfrm>
            <a:off x="3911600" y="2217506"/>
            <a:ext cx="1350985" cy="253916"/>
          </a:xfrm>
          <a:prstGeom prst="rect">
            <a:avLst/>
          </a:prstGeom>
          <a:noFill/>
        </p:spPr>
        <p:txBody>
          <a:bodyPr wrap="square" rtlCol="0">
            <a:spAutoFit/>
          </a:bodyPr>
          <a:lstStyle/>
          <a:p>
            <a:r>
              <a:rPr lang="en-ZA" sz="1050" i="1" dirty="0">
                <a:solidFill>
                  <a:schemeClr val="tx2"/>
                </a:solidFill>
              </a:rPr>
              <a:t>Single Point of Entry</a:t>
            </a:r>
          </a:p>
        </p:txBody>
      </p:sp>
      <p:sp>
        <p:nvSpPr>
          <p:cNvPr id="42" name="TextBox 41">
            <a:extLst>
              <a:ext uri="{FF2B5EF4-FFF2-40B4-BE49-F238E27FC236}">
                <a16:creationId xmlns:a16="http://schemas.microsoft.com/office/drawing/2014/main" id="{45BE06BF-3591-4BAE-B70C-7C15CE4C3F54}"/>
              </a:ext>
            </a:extLst>
          </p:cNvPr>
          <p:cNvSpPr txBox="1"/>
          <p:nvPr/>
        </p:nvSpPr>
        <p:spPr>
          <a:xfrm>
            <a:off x="3911600" y="1320728"/>
            <a:ext cx="1534160" cy="900246"/>
          </a:xfrm>
          <a:prstGeom prst="rect">
            <a:avLst/>
          </a:prstGeom>
          <a:noFill/>
        </p:spPr>
        <p:txBody>
          <a:bodyPr wrap="square" rtlCol="0">
            <a:spAutoFit/>
          </a:bodyPr>
          <a:lstStyle/>
          <a:p>
            <a:r>
              <a:rPr lang="en-ZA" sz="1050" i="1" dirty="0">
                <a:solidFill>
                  <a:schemeClr val="tx2"/>
                </a:solidFill>
              </a:rPr>
              <a:t>Which </a:t>
            </a:r>
            <a:r>
              <a:rPr lang="en-ZA" sz="1050" i="1" dirty="0" err="1">
                <a:solidFill>
                  <a:schemeClr val="tx2"/>
                </a:solidFill>
              </a:rPr>
              <a:t>MoEs</a:t>
            </a:r>
            <a:r>
              <a:rPr lang="en-ZA" sz="1050" i="1" dirty="0">
                <a:solidFill>
                  <a:schemeClr val="tx2"/>
                </a:solidFill>
              </a:rPr>
              <a:t> can come to the </a:t>
            </a:r>
            <a:r>
              <a:rPr lang="en-ZA" sz="1050" i="1" dirty="0" err="1">
                <a:solidFill>
                  <a:schemeClr val="tx2"/>
                </a:solidFill>
              </a:rPr>
              <a:t>MetroLink</a:t>
            </a:r>
            <a:r>
              <a:rPr lang="en-ZA" sz="1050" i="1" dirty="0">
                <a:solidFill>
                  <a:schemeClr val="tx2"/>
                </a:solidFill>
              </a:rPr>
              <a:t> and which days? Pilot? Who can’t – and what’s the alternatives?</a:t>
            </a:r>
          </a:p>
        </p:txBody>
      </p:sp>
      <p:sp>
        <p:nvSpPr>
          <p:cNvPr id="43" name="TextBox 42">
            <a:extLst>
              <a:ext uri="{FF2B5EF4-FFF2-40B4-BE49-F238E27FC236}">
                <a16:creationId xmlns:a16="http://schemas.microsoft.com/office/drawing/2014/main" id="{9D0D5198-A8D5-4ABB-B7FE-CBCCC29ACB4A}"/>
              </a:ext>
            </a:extLst>
          </p:cNvPr>
          <p:cNvSpPr txBox="1"/>
          <p:nvPr/>
        </p:nvSpPr>
        <p:spPr>
          <a:xfrm>
            <a:off x="7340600" y="6216488"/>
            <a:ext cx="1350985" cy="415498"/>
          </a:xfrm>
          <a:prstGeom prst="rect">
            <a:avLst/>
          </a:prstGeom>
          <a:noFill/>
        </p:spPr>
        <p:txBody>
          <a:bodyPr wrap="square" rtlCol="0">
            <a:spAutoFit/>
          </a:bodyPr>
          <a:lstStyle/>
          <a:p>
            <a:pPr algn="ctr"/>
            <a:r>
              <a:rPr lang="en-ZA" sz="1050" i="1" dirty="0">
                <a:solidFill>
                  <a:schemeClr val="tx2"/>
                </a:solidFill>
              </a:rPr>
              <a:t>How can we reduce these steps?</a:t>
            </a:r>
          </a:p>
        </p:txBody>
      </p:sp>
      <p:cxnSp>
        <p:nvCxnSpPr>
          <p:cNvPr id="27" name="Straight Arrow Connector 26">
            <a:extLst>
              <a:ext uri="{FF2B5EF4-FFF2-40B4-BE49-F238E27FC236}">
                <a16:creationId xmlns:a16="http://schemas.microsoft.com/office/drawing/2014/main" id="{67B14D76-A02E-491A-8364-700675D14068}"/>
              </a:ext>
            </a:extLst>
          </p:cNvPr>
          <p:cNvCxnSpPr/>
          <p:nvPr/>
        </p:nvCxnSpPr>
        <p:spPr>
          <a:xfrm flipH="1">
            <a:off x="6791961" y="6424237"/>
            <a:ext cx="4270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7A69413-1B9D-4843-9836-84ADD8ACBBDC}"/>
              </a:ext>
            </a:extLst>
          </p:cNvPr>
          <p:cNvCxnSpPr>
            <a:cxnSpLocks/>
          </p:cNvCxnSpPr>
          <p:nvPr/>
        </p:nvCxnSpPr>
        <p:spPr>
          <a:xfrm>
            <a:off x="8644652" y="6424237"/>
            <a:ext cx="4772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1199C2B-9F9A-400A-9EB1-A801652A1574}"/>
              </a:ext>
            </a:extLst>
          </p:cNvPr>
          <p:cNvSpPr txBox="1"/>
          <p:nvPr/>
        </p:nvSpPr>
        <p:spPr>
          <a:xfrm>
            <a:off x="6356294" y="3338967"/>
            <a:ext cx="1350985" cy="577081"/>
          </a:xfrm>
          <a:prstGeom prst="rect">
            <a:avLst/>
          </a:prstGeom>
          <a:noFill/>
        </p:spPr>
        <p:txBody>
          <a:bodyPr wrap="square" rtlCol="0">
            <a:spAutoFit/>
          </a:bodyPr>
          <a:lstStyle/>
          <a:p>
            <a:pPr algn="ctr"/>
            <a:r>
              <a:rPr lang="en-ZA" sz="1050" i="1" dirty="0">
                <a:solidFill>
                  <a:schemeClr val="tx2"/>
                </a:solidFill>
              </a:rPr>
              <a:t>How can we have lesser steps to Water?</a:t>
            </a:r>
          </a:p>
        </p:txBody>
      </p:sp>
      <p:sp>
        <p:nvSpPr>
          <p:cNvPr id="46" name="TextBox 45">
            <a:extLst>
              <a:ext uri="{FF2B5EF4-FFF2-40B4-BE49-F238E27FC236}">
                <a16:creationId xmlns:a16="http://schemas.microsoft.com/office/drawing/2014/main" id="{E11842DC-3CA5-4488-82C5-F94BF7D50462}"/>
              </a:ext>
            </a:extLst>
          </p:cNvPr>
          <p:cNvSpPr txBox="1"/>
          <p:nvPr/>
        </p:nvSpPr>
        <p:spPr>
          <a:xfrm>
            <a:off x="3738944" y="6039305"/>
            <a:ext cx="1835685" cy="738664"/>
          </a:xfrm>
          <a:prstGeom prst="rect">
            <a:avLst/>
          </a:prstGeom>
          <a:noFill/>
        </p:spPr>
        <p:txBody>
          <a:bodyPr wrap="square" rtlCol="0">
            <a:spAutoFit/>
          </a:bodyPr>
          <a:lstStyle/>
          <a:p>
            <a:r>
              <a:rPr lang="en-ZA" sz="1050" i="1" dirty="0">
                <a:solidFill>
                  <a:schemeClr val="tx2"/>
                </a:solidFill>
              </a:rPr>
              <a:t>How do we re-organise to approve building plans fast with compromising on safety and quality? What’s the risk?</a:t>
            </a:r>
          </a:p>
        </p:txBody>
      </p:sp>
      <p:sp>
        <p:nvSpPr>
          <p:cNvPr id="47" name="TextBox 46">
            <a:extLst>
              <a:ext uri="{FF2B5EF4-FFF2-40B4-BE49-F238E27FC236}">
                <a16:creationId xmlns:a16="http://schemas.microsoft.com/office/drawing/2014/main" id="{16EE2614-F978-4B69-A54F-A79D2FE750C7}"/>
              </a:ext>
            </a:extLst>
          </p:cNvPr>
          <p:cNvSpPr txBox="1"/>
          <p:nvPr/>
        </p:nvSpPr>
        <p:spPr>
          <a:xfrm>
            <a:off x="2387453" y="4174240"/>
            <a:ext cx="1534160" cy="738664"/>
          </a:xfrm>
          <a:prstGeom prst="rect">
            <a:avLst/>
          </a:prstGeom>
          <a:noFill/>
        </p:spPr>
        <p:txBody>
          <a:bodyPr wrap="square" rtlCol="0">
            <a:spAutoFit/>
          </a:bodyPr>
          <a:lstStyle/>
          <a:p>
            <a:r>
              <a:rPr lang="en-ZA" sz="1050" i="1" dirty="0">
                <a:solidFill>
                  <a:schemeClr val="tx2"/>
                </a:solidFill>
              </a:rPr>
              <a:t>When do we really need an SDP?</a:t>
            </a:r>
          </a:p>
          <a:p>
            <a:r>
              <a:rPr lang="en-ZA" sz="1050" i="1" dirty="0">
                <a:solidFill>
                  <a:schemeClr val="tx2"/>
                </a:solidFill>
              </a:rPr>
              <a:t>How fast can we approve it?</a:t>
            </a:r>
          </a:p>
        </p:txBody>
      </p:sp>
      <p:sp>
        <p:nvSpPr>
          <p:cNvPr id="48" name="Rectangle 47">
            <a:extLst>
              <a:ext uri="{FF2B5EF4-FFF2-40B4-BE49-F238E27FC236}">
                <a16:creationId xmlns:a16="http://schemas.microsoft.com/office/drawing/2014/main" id="{E961DDAF-33C0-43A6-84DB-038658CFA974}"/>
              </a:ext>
            </a:extLst>
          </p:cNvPr>
          <p:cNvSpPr/>
          <p:nvPr/>
        </p:nvSpPr>
        <p:spPr>
          <a:xfrm>
            <a:off x="7374854" y="5191126"/>
            <a:ext cx="1170002" cy="453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Receive inspections - BC</a:t>
            </a:r>
          </a:p>
        </p:txBody>
      </p:sp>
      <p:sp>
        <p:nvSpPr>
          <p:cNvPr id="49" name="Rectangle 48">
            <a:extLst>
              <a:ext uri="{FF2B5EF4-FFF2-40B4-BE49-F238E27FC236}">
                <a16:creationId xmlns:a16="http://schemas.microsoft.com/office/drawing/2014/main" id="{D84515E5-E14E-447A-818F-C18446E38425}"/>
              </a:ext>
            </a:extLst>
          </p:cNvPr>
          <p:cNvSpPr/>
          <p:nvPr/>
        </p:nvSpPr>
        <p:spPr>
          <a:xfrm>
            <a:off x="7365999" y="5707225"/>
            <a:ext cx="1170002" cy="453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Receive inspections - </a:t>
            </a:r>
            <a:r>
              <a:rPr lang="en-ZA" sz="1200" dirty="0" err="1"/>
              <a:t>DoL</a:t>
            </a:r>
            <a:endParaRPr lang="en-ZA" sz="1200" dirty="0"/>
          </a:p>
        </p:txBody>
      </p:sp>
      <p:sp>
        <p:nvSpPr>
          <p:cNvPr id="50" name="Rectangle 49">
            <a:extLst>
              <a:ext uri="{FF2B5EF4-FFF2-40B4-BE49-F238E27FC236}">
                <a16:creationId xmlns:a16="http://schemas.microsoft.com/office/drawing/2014/main" id="{6F6FD368-8EEB-4AD5-8815-4AA774B8DCAF}"/>
              </a:ext>
            </a:extLst>
          </p:cNvPr>
          <p:cNvSpPr/>
          <p:nvPr/>
        </p:nvSpPr>
        <p:spPr>
          <a:xfrm>
            <a:off x="9199265" y="3631882"/>
            <a:ext cx="1170002" cy="453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Receive Final  inspections - BC</a:t>
            </a:r>
          </a:p>
        </p:txBody>
      </p:sp>
      <p:sp>
        <p:nvSpPr>
          <p:cNvPr id="51" name="Rectangle 50">
            <a:extLst>
              <a:ext uri="{FF2B5EF4-FFF2-40B4-BE49-F238E27FC236}">
                <a16:creationId xmlns:a16="http://schemas.microsoft.com/office/drawing/2014/main" id="{2B0135A8-D04C-42AE-B603-2CB57F9839D6}"/>
              </a:ext>
            </a:extLst>
          </p:cNvPr>
          <p:cNvSpPr/>
          <p:nvPr/>
        </p:nvSpPr>
        <p:spPr>
          <a:xfrm>
            <a:off x="9190410" y="4147981"/>
            <a:ext cx="1170002" cy="453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Receive Fire inspections</a:t>
            </a:r>
          </a:p>
        </p:txBody>
      </p:sp>
      <p:sp>
        <p:nvSpPr>
          <p:cNvPr id="52" name="Rectangle 51">
            <a:extLst>
              <a:ext uri="{FF2B5EF4-FFF2-40B4-BE49-F238E27FC236}">
                <a16:creationId xmlns:a16="http://schemas.microsoft.com/office/drawing/2014/main" id="{D1006050-0436-4791-A2EB-B71EA7908A9E}"/>
              </a:ext>
            </a:extLst>
          </p:cNvPr>
          <p:cNvSpPr/>
          <p:nvPr/>
        </p:nvSpPr>
        <p:spPr>
          <a:xfrm>
            <a:off x="9173119" y="5206999"/>
            <a:ext cx="1170002" cy="453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t>Issue OC</a:t>
            </a:r>
          </a:p>
        </p:txBody>
      </p:sp>
      <p:sp>
        <p:nvSpPr>
          <p:cNvPr id="53" name="TextBox 52">
            <a:extLst>
              <a:ext uri="{FF2B5EF4-FFF2-40B4-BE49-F238E27FC236}">
                <a16:creationId xmlns:a16="http://schemas.microsoft.com/office/drawing/2014/main" id="{FA57DEAE-37EE-45B7-A11B-36E3DC4A2D85}"/>
              </a:ext>
            </a:extLst>
          </p:cNvPr>
          <p:cNvSpPr txBox="1"/>
          <p:nvPr/>
        </p:nvSpPr>
        <p:spPr>
          <a:xfrm>
            <a:off x="10465095" y="5218741"/>
            <a:ext cx="1350985" cy="415498"/>
          </a:xfrm>
          <a:prstGeom prst="rect">
            <a:avLst/>
          </a:prstGeom>
          <a:noFill/>
        </p:spPr>
        <p:txBody>
          <a:bodyPr wrap="square" rtlCol="0">
            <a:spAutoFit/>
          </a:bodyPr>
          <a:lstStyle/>
          <a:p>
            <a:pPr algn="ctr"/>
            <a:r>
              <a:rPr lang="en-ZA" sz="1050" i="1" dirty="0">
                <a:solidFill>
                  <a:schemeClr val="tx2"/>
                </a:solidFill>
              </a:rPr>
              <a:t>How can we reduce these days?</a:t>
            </a:r>
          </a:p>
        </p:txBody>
      </p:sp>
      <p:sp>
        <p:nvSpPr>
          <p:cNvPr id="54" name="TextBox 53">
            <a:extLst>
              <a:ext uri="{FF2B5EF4-FFF2-40B4-BE49-F238E27FC236}">
                <a16:creationId xmlns:a16="http://schemas.microsoft.com/office/drawing/2014/main" id="{E4F07CA8-7518-4244-8E39-FAB9A363E131}"/>
              </a:ext>
            </a:extLst>
          </p:cNvPr>
          <p:cNvSpPr txBox="1"/>
          <p:nvPr/>
        </p:nvSpPr>
        <p:spPr>
          <a:xfrm>
            <a:off x="10348183" y="3676071"/>
            <a:ext cx="1350985" cy="415498"/>
          </a:xfrm>
          <a:prstGeom prst="rect">
            <a:avLst/>
          </a:prstGeom>
          <a:noFill/>
        </p:spPr>
        <p:txBody>
          <a:bodyPr wrap="square" rtlCol="0">
            <a:spAutoFit/>
          </a:bodyPr>
          <a:lstStyle/>
          <a:p>
            <a:pPr algn="ctr"/>
            <a:r>
              <a:rPr lang="en-ZA" sz="1050" i="1" dirty="0">
                <a:solidFill>
                  <a:schemeClr val="tx2"/>
                </a:solidFill>
              </a:rPr>
              <a:t>How can we reduce the # of inspections?</a:t>
            </a:r>
          </a:p>
        </p:txBody>
      </p:sp>
      <p:sp>
        <p:nvSpPr>
          <p:cNvPr id="32" name="Freeform: Shape 31">
            <a:extLst>
              <a:ext uri="{FF2B5EF4-FFF2-40B4-BE49-F238E27FC236}">
                <a16:creationId xmlns:a16="http://schemas.microsoft.com/office/drawing/2014/main" id="{152692AE-6D41-4B7F-870E-7F087FF81A2E}"/>
              </a:ext>
            </a:extLst>
          </p:cNvPr>
          <p:cNvSpPr/>
          <p:nvPr/>
        </p:nvSpPr>
        <p:spPr>
          <a:xfrm>
            <a:off x="7155494" y="3444240"/>
            <a:ext cx="3370266" cy="2865120"/>
          </a:xfrm>
          <a:custGeom>
            <a:avLst/>
            <a:gdLst>
              <a:gd name="connsiteX0" fmla="*/ 3339786 w 3370266"/>
              <a:gd name="connsiteY0" fmla="*/ 1310640 h 2865120"/>
              <a:gd name="connsiteX1" fmla="*/ 3339786 w 3370266"/>
              <a:gd name="connsiteY1" fmla="*/ 1310640 h 2865120"/>
              <a:gd name="connsiteX2" fmla="*/ 3299146 w 3370266"/>
              <a:gd name="connsiteY2" fmla="*/ 1097280 h 2865120"/>
              <a:gd name="connsiteX3" fmla="*/ 3268666 w 3370266"/>
              <a:gd name="connsiteY3" fmla="*/ 985520 h 2865120"/>
              <a:gd name="connsiteX4" fmla="*/ 3238186 w 3370266"/>
              <a:gd name="connsiteY4" fmla="*/ 792480 h 2865120"/>
              <a:gd name="connsiteX5" fmla="*/ 3217866 w 3370266"/>
              <a:gd name="connsiteY5" fmla="*/ 680720 h 2865120"/>
              <a:gd name="connsiteX6" fmla="*/ 3207706 w 3370266"/>
              <a:gd name="connsiteY6" fmla="*/ 650240 h 2865120"/>
              <a:gd name="connsiteX7" fmla="*/ 3187386 w 3370266"/>
              <a:gd name="connsiteY7" fmla="*/ 579120 h 2865120"/>
              <a:gd name="connsiteX8" fmla="*/ 3177226 w 3370266"/>
              <a:gd name="connsiteY8" fmla="*/ 436880 h 2865120"/>
              <a:gd name="connsiteX9" fmla="*/ 3167066 w 3370266"/>
              <a:gd name="connsiteY9" fmla="*/ 406400 h 2865120"/>
              <a:gd name="connsiteX10" fmla="*/ 3156906 w 3370266"/>
              <a:gd name="connsiteY10" fmla="*/ 355600 h 2865120"/>
              <a:gd name="connsiteX11" fmla="*/ 3126426 w 3370266"/>
              <a:gd name="connsiteY11" fmla="*/ 294640 h 2865120"/>
              <a:gd name="connsiteX12" fmla="*/ 3116266 w 3370266"/>
              <a:gd name="connsiteY12" fmla="*/ 264160 h 2865120"/>
              <a:gd name="connsiteX13" fmla="*/ 3126426 w 3370266"/>
              <a:gd name="connsiteY13" fmla="*/ 233680 h 2865120"/>
              <a:gd name="connsiteX14" fmla="*/ 3156906 w 3370266"/>
              <a:gd name="connsiteY14" fmla="*/ 193040 h 2865120"/>
              <a:gd name="connsiteX15" fmla="*/ 3187386 w 3370266"/>
              <a:gd name="connsiteY15" fmla="*/ 182880 h 2865120"/>
              <a:gd name="connsiteX16" fmla="*/ 3268666 w 3370266"/>
              <a:gd name="connsiteY16" fmla="*/ 172720 h 2865120"/>
              <a:gd name="connsiteX17" fmla="*/ 3278826 w 3370266"/>
              <a:gd name="connsiteY17" fmla="*/ 132080 h 2865120"/>
              <a:gd name="connsiteX18" fmla="*/ 3319466 w 3370266"/>
              <a:gd name="connsiteY18" fmla="*/ 71120 h 2865120"/>
              <a:gd name="connsiteX19" fmla="*/ 3370266 w 3370266"/>
              <a:gd name="connsiteY19" fmla="*/ 0 h 2865120"/>
              <a:gd name="connsiteX20" fmla="*/ 3217866 w 3370266"/>
              <a:gd name="connsiteY20" fmla="*/ 60960 h 2865120"/>
              <a:gd name="connsiteX21" fmla="*/ 3187386 w 3370266"/>
              <a:gd name="connsiteY21" fmla="*/ 71120 h 2865120"/>
              <a:gd name="connsiteX22" fmla="*/ 3106106 w 3370266"/>
              <a:gd name="connsiteY22" fmla="*/ 81280 h 2865120"/>
              <a:gd name="connsiteX23" fmla="*/ 3014666 w 3370266"/>
              <a:gd name="connsiteY23" fmla="*/ 101600 h 2865120"/>
              <a:gd name="connsiteX24" fmla="*/ 2628586 w 3370266"/>
              <a:gd name="connsiteY24" fmla="*/ 111760 h 2865120"/>
              <a:gd name="connsiteX25" fmla="*/ 2516826 w 3370266"/>
              <a:gd name="connsiteY25" fmla="*/ 101600 h 2865120"/>
              <a:gd name="connsiteX26" fmla="*/ 2445706 w 3370266"/>
              <a:gd name="connsiteY26" fmla="*/ 91440 h 2865120"/>
              <a:gd name="connsiteX27" fmla="*/ 2120586 w 3370266"/>
              <a:gd name="connsiteY27" fmla="*/ 81280 h 2865120"/>
              <a:gd name="connsiteX28" fmla="*/ 1998666 w 3370266"/>
              <a:gd name="connsiteY28" fmla="*/ 91440 h 2865120"/>
              <a:gd name="connsiteX29" fmla="*/ 1947866 w 3370266"/>
              <a:gd name="connsiteY29" fmla="*/ 162560 h 2865120"/>
              <a:gd name="connsiteX30" fmla="*/ 1917386 w 3370266"/>
              <a:gd name="connsiteY30" fmla="*/ 203200 h 2865120"/>
              <a:gd name="connsiteX31" fmla="*/ 1897066 w 3370266"/>
              <a:gd name="connsiteY31" fmla="*/ 284480 h 2865120"/>
              <a:gd name="connsiteX32" fmla="*/ 1886906 w 3370266"/>
              <a:gd name="connsiteY32" fmla="*/ 355600 h 2865120"/>
              <a:gd name="connsiteX33" fmla="*/ 1866586 w 3370266"/>
              <a:gd name="connsiteY33" fmla="*/ 406400 h 2865120"/>
              <a:gd name="connsiteX34" fmla="*/ 1846266 w 3370266"/>
              <a:gd name="connsiteY34" fmla="*/ 467360 h 2865120"/>
              <a:gd name="connsiteX35" fmla="*/ 1836106 w 3370266"/>
              <a:gd name="connsiteY35" fmla="*/ 599440 h 2865120"/>
              <a:gd name="connsiteX36" fmla="*/ 1836106 w 3370266"/>
              <a:gd name="connsiteY36" fmla="*/ 741680 h 2865120"/>
              <a:gd name="connsiteX37" fmla="*/ 1866586 w 3370266"/>
              <a:gd name="connsiteY37" fmla="*/ 782320 h 2865120"/>
              <a:gd name="connsiteX38" fmla="*/ 1876746 w 3370266"/>
              <a:gd name="connsiteY38" fmla="*/ 873760 h 2865120"/>
              <a:gd name="connsiteX39" fmla="*/ 1886906 w 3370266"/>
              <a:gd name="connsiteY39" fmla="*/ 924560 h 2865120"/>
              <a:gd name="connsiteX40" fmla="*/ 1876746 w 3370266"/>
              <a:gd name="connsiteY40" fmla="*/ 1178560 h 2865120"/>
              <a:gd name="connsiteX41" fmla="*/ 1846266 w 3370266"/>
              <a:gd name="connsiteY41" fmla="*/ 1280160 h 2865120"/>
              <a:gd name="connsiteX42" fmla="*/ 1805626 w 3370266"/>
              <a:gd name="connsiteY42" fmla="*/ 1422400 h 2865120"/>
              <a:gd name="connsiteX43" fmla="*/ 1775146 w 3370266"/>
              <a:gd name="connsiteY43" fmla="*/ 1452880 h 2865120"/>
              <a:gd name="connsiteX44" fmla="*/ 1734506 w 3370266"/>
              <a:gd name="connsiteY44" fmla="*/ 1524000 h 2865120"/>
              <a:gd name="connsiteX45" fmla="*/ 1724346 w 3370266"/>
              <a:gd name="connsiteY45" fmla="*/ 1564640 h 2865120"/>
              <a:gd name="connsiteX46" fmla="*/ 1693866 w 3370266"/>
              <a:gd name="connsiteY46" fmla="*/ 1595120 h 2865120"/>
              <a:gd name="connsiteX47" fmla="*/ 1653226 w 3370266"/>
              <a:gd name="connsiteY47" fmla="*/ 1656080 h 2865120"/>
              <a:gd name="connsiteX48" fmla="*/ 1632906 w 3370266"/>
              <a:gd name="connsiteY48" fmla="*/ 1686560 h 2865120"/>
              <a:gd name="connsiteX49" fmla="*/ 1582106 w 3370266"/>
              <a:gd name="connsiteY49" fmla="*/ 1717040 h 2865120"/>
              <a:gd name="connsiteX50" fmla="*/ 1521146 w 3370266"/>
              <a:gd name="connsiteY50" fmla="*/ 1727200 h 2865120"/>
              <a:gd name="connsiteX51" fmla="*/ 1368746 w 3370266"/>
              <a:gd name="connsiteY51" fmla="*/ 1706880 h 2865120"/>
              <a:gd name="connsiteX52" fmla="*/ 1145226 w 3370266"/>
              <a:gd name="connsiteY52" fmla="*/ 1717040 h 2865120"/>
              <a:gd name="connsiteX53" fmla="*/ 1114746 w 3370266"/>
              <a:gd name="connsiteY53" fmla="*/ 1737360 h 2865120"/>
              <a:gd name="connsiteX54" fmla="*/ 1023306 w 3370266"/>
              <a:gd name="connsiteY54" fmla="*/ 1757680 h 2865120"/>
              <a:gd name="connsiteX55" fmla="*/ 931866 w 3370266"/>
              <a:gd name="connsiteY55" fmla="*/ 1778000 h 2865120"/>
              <a:gd name="connsiteX56" fmla="*/ 850586 w 3370266"/>
              <a:gd name="connsiteY56" fmla="*/ 1788160 h 2865120"/>
              <a:gd name="connsiteX57" fmla="*/ 748986 w 3370266"/>
              <a:gd name="connsiteY57" fmla="*/ 1798320 h 2865120"/>
              <a:gd name="connsiteX58" fmla="*/ 535626 w 3370266"/>
              <a:gd name="connsiteY58" fmla="*/ 1808480 h 2865120"/>
              <a:gd name="connsiteX59" fmla="*/ 484826 w 3370266"/>
              <a:gd name="connsiteY59" fmla="*/ 1818640 h 2865120"/>
              <a:gd name="connsiteX60" fmla="*/ 444186 w 3370266"/>
              <a:gd name="connsiteY60" fmla="*/ 1828800 h 2865120"/>
              <a:gd name="connsiteX61" fmla="*/ 342586 w 3370266"/>
              <a:gd name="connsiteY61" fmla="*/ 1838960 h 2865120"/>
              <a:gd name="connsiteX62" fmla="*/ 200346 w 3370266"/>
              <a:gd name="connsiteY62" fmla="*/ 1828800 h 2865120"/>
              <a:gd name="connsiteX63" fmla="*/ 190186 w 3370266"/>
              <a:gd name="connsiteY63" fmla="*/ 1798320 h 2865120"/>
              <a:gd name="connsiteX64" fmla="*/ 200346 w 3370266"/>
              <a:gd name="connsiteY64" fmla="*/ 1686560 h 2865120"/>
              <a:gd name="connsiteX65" fmla="*/ 68266 w 3370266"/>
              <a:gd name="connsiteY65" fmla="*/ 1686560 h 2865120"/>
              <a:gd name="connsiteX66" fmla="*/ 37786 w 3370266"/>
              <a:gd name="connsiteY66" fmla="*/ 1727200 h 2865120"/>
              <a:gd name="connsiteX67" fmla="*/ 27626 w 3370266"/>
              <a:gd name="connsiteY67" fmla="*/ 1757680 h 2865120"/>
              <a:gd name="connsiteX68" fmla="*/ 17466 w 3370266"/>
              <a:gd name="connsiteY68" fmla="*/ 2164080 h 2865120"/>
              <a:gd name="connsiteX69" fmla="*/ 37786 w 3370266"/>
              <a:gd name="connsiteY69" fmla="*/ 2225040 h 2865120"/>
              <a:gd name="connsiteX70" fmla="*/ 58106 w 3370266"/>
              <a:gd name="connsiteY70" fmla="*/ 2316480 h 2865120"/>
              <a:gd name="connsiteX71" fmla="*/ 78426 w 3370266"/>
              <a:gd name="connsiteY71" fmla="*/ 2346960 h 2865120"/>
              <a:gd name="connsiteX72" fmla="*/ 98746 w 3370266"/>
              <a:gd name="connsiteY72" fmla="*/ 2438400 h 2865120"/>
              <a:gd name="connsiteX73" fmla="*/ 119066 w 3370266"/>
              <a:gd name="connsiteY73" fmla="*/ 2479040 h 2865120"/>
              <a:gd name="connsiteX74" fmla="*/ 139386 w 3370266"/>
              <a:gd name="connsiteY74" fmla="*/ 2509520 h 2865120"/>
              <a:gd name="connsiteX75" fmla="*/ 159706 w 3370266"/>
              <a:gd name="connsiteY75" fmla="*/ 2570480 h 2865120"/>
              <a:gd name="connsiteX76" fmla="*/ 180026 w 3370266"/>
              <a:gd name="connsiteY76" fmla="*/ 2651760 h 2865120"/>
              <a:gd name="connsiteX77" fmla="*/ 190186 w 3370266"/>
              <a:gd name="connsiteY77" fmla="*/ 2783840 h 2865120"/>
              <a:gd name="connsiteX78" fmla="*/ 200346 w 3370266"/>
              <a:gd name="connsiteY78" fmla="*/ 2814320 h 2865120"/>
              <a:gd name="connsiteX79" fmla="*/ 261306 w 3370266"/>
              <a:gd name="connsiteY79" fmla="*/ 2844800 h 2865120"/>
              <a:gd name="connsiteX80" fmla="*/ 566106 w 3370266"/>
              <a:gd name="connsiteY80" fmla="*/ 2844800 h 2865120"/>
              <a:gd name="connsiteX81" fmla="*/ 596586 w 3370266"/>
              <a:gd name="connsiteY81" fmla="*/ 2865120 h 2865120"/>
              <a:gd name="connsiteX82" fmla="*/ 962346 w 3370266"/>
              <a:gd name="connsiteY82" fmla="*/ 2844800 h 2865120"/>
              <a:gd name="connsiteX83" fmla="*/ 1094426 w 3370266"/>
              <a:gd name="connsiteY83" fmla="*/ 2814320 h 2865120"/>
              <a:gd name="connsiteX84" fmla="*/ 1521146 w 3370266"/>
              <a:gd name="connsiteY84" fmla="*/ 2804160 h 2865120"/>
              <a:gd name="connsiteX85" fmla="*/ 1602426 w 3370266"/>
              <a:gd name="connsiteY85" fmla="*/ 2753360 h 2865120"/>
              <a:gd name="connsiteX86" fmla="*/ 1693866 w 3370266"/>
              <a:gd name="connsiteY86" fmla="*/ 2672080 h 2865120"/>
              <a:gd name="connsiteX87" fmla="*/ 1734506 w 3370266"/>
              <a:gd name="connsiteY87" fmla="*/ 2641600 h 2865120"/>
              <a:gd name="connsiteX88" fmla="*/ 1754826 w 3370266"/>
              <a:gd name="connsiteY88" fmla="*/ 2306320 h 2865120"/>
              <a:gd name="connsiteX89" fmla="*/ 1764986 w 3370266"/>
              <a:gd name="connsiteY89" fmla="*/ 2265680 h 2865120"/>
              <a:gd name="connsiteX90" fmla="*/ 1785306 w 3370266"/>
              <a:gd name="connsiteY90" fmla="*/ 2204720 h 2865120"/>
              <a:gd name="connsiteX91" fmla="*/ 1795466 w 3370266"/>
              <a:gd name="connsiteY91" fmla="*/ 2174240 h 2865120"/>
              <a:gd name="connsiteX92" fmla="*/ 1815786 w 3370266"/>
              <a:gd name="connsiteY92" fmla="*/ 2143760 h 2865120"/>
              <a:gd name="connsiteX93" fmla="*/ 1836106 w 3370266"/>
              <a:gd name="connsiteY93" fmla="*/ 2042160 h 2865120"/>
              <a:gd name="connsiteX94" fmla="*/ 1856426 w 3370266"/>
              <a:gd name="connsiteY94" fmla="*/ 1940560 h 2865120"/>
              <a:gd name="connsiteX95" fmla="*/ 1876746 w 3370266"/>
              <a:gd name="connsiteY95" fmla="*/ 1889760 h 2865120"/>
              <a:gd name="connsiteX96" fmla="*/ 1897066 w 3370266"/>
              <a:gd name="connsiteY96" fmla="*/ 1798320 h 2865120"/>
              <a:gd name="connsiteX97" fmla="*/ 1917386 w 3370266"/>
              <a:gd name="connsiteY97" fmla="*/ 1747520 h 2865120"/>
              <a:gd name="connsiteX98" fmla="*/ 1927546 w 3370266"/>
              <a:gd name="connsiteY98" fmla="*/ 1706880 h 2865120"/>
              <a:gd name="connsiteX99" fmla="*/ 1988506 w 3370266"/>
              <a:gd name="connsiteY99" fmla="*/ 1595120 h 2865120"/>
              <a:gd name="connsiteX100" fmla="*/ 2018986 w 3370266"/>
              <a:gd name="connsiteY100" fmla="*/ 1625600 h 2865120"/>
              <a:gd name="connsiteX101" fmla="*/ 2049466 w 3370266"/>
              <a:gd name="connsiteY101" fmla="*/ 1584960 h 2865120"/>
              <a:gd name="connsiteX102" fmla="*/ 2090106 w 3370266"/>
              <a:gd name="connsiteY102" fmla="*/ 1524000 h 2865120"/>
              <a:gd name="connsiteX103" fmla="*/ 2181546 w 3370266"/>
              <a:gd name="connsiteY103" fmla="*/ 1452880 h 2865120"/>
              <a:gd name="connsiteX104" fmla="*/ 2272986 w 3370266"/>
              <a:gd name="connsiteY104" fmla="*/ 1442720 h 2865120"/>
              <a:gd name="connsiteX105" fmla="*/ 2415226 w 3370266"/>
              <a:gd name="connsiteY105" fmla="*/ 1391920 h 2865120"/>
              <a:gd name="connsiteX106" fmla="*/ 2608266 w 3370266"/>
              <a:gd name="connsiteY106" fmla="*/ 1280160 h 2865120"/>
              <a:gd name="connsiteX107" fmla="*/ 2648906 w 3370266"/>
              <a:gd name="connsiteY107" fmla="*/ 1270000 h 2865120"/>
              <a:gd name="connsiteX108" fmla="*/ 2689546 w 3370266"/>
              <a:gd name="connsiteY108" fmla="*/ 1249680 h 2865120"/>
              <a:gd name="connsiteX109" fmla="*/ 2740346 w 3370266"/>
              <a:gd name="connsiteY109" fmla="*/ 1239520 h 2865120"/>
              <a:gd name="connsiteX110" fmla="*/ 2770826 w 3370266"/>
              <a:gd name="connsiteY110" fmla="*/ 1229360 h 2865120"/>
              <a:gd name="connsiteX111" fmla="*/ 2913066 w 3370266"/>
              <a:gd name="connsiteY111" fmla="*/ 1239520 h 2865120"/>
              <a:gd name="connsiteX112" fmla="*/ 2953706 w 3370266"/>
              <a:gd name="connsiteY112" fmla="*/ 1259840 h 2865120"/>
              <a:gd name="connsiteX113" fmla="*/ 3055306 w 3370266"/>
              <a:gd name="connsiteY113" fmla="*/ 1270000 h 2865120"/>
              <a:gd name="connsiteX114" fmla="*/ 3309306 w 3370266"/>
              <a:gd name="connsiteY114" fmla="*/ 1259840 h 2865120"/>
              <a:gd name="connsiteX115" fmla="*/ 3329626 w 3370266"/>
              <a:gd name="connsiteY115" fmla="*/ 1219200 h 2865120"/>
              <a:gd name="connsiteX116" fmla="*/ 3349946 w 3370266"/>
              <a:gd name="connsiteY116" fmla="*/ 1209040 h 2865120"/>
              <a:gd name="connsiteX117" fmla="*/ 3349946 w 3370266"/>
              <a:gd name="connsiteY117" fmla="*/ 1209040 h 2865120"/>
              <a:gd name="connsiteX118" fmla="*/ 3319466 w 3370266"/>
              <a:gd name="connsiteY118" fmla="*/ 1229360 h 2865120"/>
              <a:gd name="connsiteX119" fmla="*/ 3299146 w 3370266"/>
              <a:gd name="connsiteY119" fmla="*/ 1229360 h 28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370266" h="2865120">
                <a:moveTo>
                  <a:pt x="3339786" y="1310640"/>
                </a:moveTo>
                <a:lnTo>
                  <a:pt x="3339786" y="1310640"/>
                </a:lnTo>
                <a:cubicBezTo>
                  <a:pt x="3273441" y="1111604"/>
                  <a:pt x="3341129" y="1338682"/>
                  <a:pt x="3299146" y="1097280"/>
                </a:cubicBezTo>
                <a:cubicBezTo>
                  <a:pt x="3292530" y="1059237"/>
                  <a:pt x="3278826" y="1022773"/>
                  <a:pt x="3268666" y="985520"/>
                </a:cubicBezTo>
                <a:cubicBezTo>
                  <a:pt x="3250791" y="771020"/>
                  <a:pt x="3273136" y="943929"/>
                  <a:pt x="3238186" y="792480"/>
                </a:cubicBezTo>
                <a:cubicBezTo>
                  <a:pt x="3211011" y="674722"/>
                  <a:pt x="3243949" y="785053"/>
                  <a:pt x="3217866" y="680720"/>
                </a:cubicBezTo>
                <a:cubicBezTo>
                  <a:pt x="3215269" y="670330"/>
                  <a:pt x="3210648" y="660538"/>
                  <a:pt x="3207706" y="650240"/>
                </a:cubicBezTo>
                <a:cubicBezTo>
                  <a:pt x="3182191" y="560938"/>
                  <a:pt x="3211746" y="652201"/>
                  <a:pt x="3187386" y="579120"/>
                </a:cubicBezTo>
                <a:cubicBezTo>
                  <a:pt x="3183999" y="531707"/>
                  <a:pt x="3182780" y="484089"/>
                  <a:pt x="3177226" y="436880"/>
                </a:cubicBezTo>
                <a:cubicBezTo>
                  <a:pt x="3175975" y="426244"/>
                  <a:pt x="3169663" y="416790"/>
                  <a:pt x="3167066" y="406400"/>
                </a:cubicBezTo>
                <a:cubicBezTo>
                  <a:pt x="3162878" y="389647"/>
                  <a:pt x="3161094" y="372353"/>
                  <a:pt x="3156906" y="355600"/>
                </a:cubicBezTo>
                <a:cubicBezTo>
                  <a:pt x="3144137" y="304525"/>
                  <a:pt x="3151258" y="344305"/>
                  <a:pt x="3126426" y="294640"/>
                </a:cubicBezTo>
                <a:cubicBezTo>
                  <a:pt x="3121637" y="285061"/>
                  <a:pt x="3119653" y="274320"/>
                  <a:pt x="3116266" y="264160"/>
                </a:cubicBezTo>
                <a:cubicBezTo>
                  <a:pt x="3119653" y="254000"/>
                  <a:pt x="3121113" y="242979"/>
                  <a:pt x="3126426" y="233680"/>
                </a:cubicBezTo>
                <a:cubicBezTo>
                  <a:pt x="3134827" y="218978"/>
                  <a:pt x="3143897" y="203880"/>
                  <a:pt x="3156906" y="193040"/>
                </a:cubicBezTo>
                <a:cubicBezTo>
                  <a:pt x="3165133" y="186184"/>
                  <a:pt x="3176849" y="184796"/>
                  <a:pt x="3187386" y="182880"/>
                </a:cubicBezTo>
                <a:cubicBezTo>
                  <a:pt x="3214250" y="177996"/>
                  <a:pt x="3241573" y="176107"/>
                  <a:pt x="3268666" y="172720"/>
                </a:cubicBezTo>
                <a:cubicBezTo>
                  <a:pt x="3272053" y="159173"/>
                  <a:pt x="3272581" y="144569"/>
                  <a:pt x="3278826" y="132080"/>
                </a:cubicBezTo>
                <a:cubicBezTo>
                  <a:pt x="3289748" y="110237"/>
                  <a:pt x="3304813" y="90657"/>
                  <a:pt x="3319466" y="71120"/>
                </a:cubicBezTo>
                <a:cubicBezTo>
                  <a:pt x="3357272" y="20711"/>
                  <a:pt x="3340553" y="44569"/>
                  <a:pt x="3370266" y="0"/>
                </a:cubicBezTo>
                <a:cubicBezTo>
                  <a:pt x="3350235" y="100153"/>
                  <a:pt x="3378840" y="42022"/>
                  <a:pt x="3217866" y="60960"/>
                </a:cubicBezTo>
                <a:cubicBezTo>
                  <a:pt x="3207230" y="62211"/>
                  <a:pt x="3197923" y="69204"/>
                  <a:pt x="3187386" y="71120"/>
                </a:cubicBezTo>
                <a:cubicBezTo>
                  <a:pt x="3160522" y="76004"/>
                  <a:pt x="3133039" y="76791"/>
                  <a:pt x="3106106" y="81280"/>
                </a:cubicBezTo>
                <a:cubicBezTo>
                  <a:pt x="3075524" y="86377"/>
                  <a:pt x="3046001" y="100143"/>
                  <a:pt x="3014666" y="101600"/>
                </a:cubicBezTo>
                <a:cubicBezTo>
                  <a:pt x="2886067" y="107581"/>
                  <a:pt x="2757279" y="108373"/>
                  <a:pt x="2628586" y="111760"/>
                </a:cubicBezTo>
                <a:cubicBezTo>
                  <a:pt x="2591333" y="108373"/>
                  <a:pt x="2554004" y="105731"/>
                  <a:pt x="2516826" y="101600"/>
                </a:cubicBezTo>
                <a:cubicBezTo>
                  <a:pt x="2493025" y="98955"/>
                  <a:pt x="2469622" y="92666"/>
                  <a:pt x="2445706" y="91440"/>
                </a:cubicBezTo>
                <a:cubicBezTo>
                  <a:pt x="2337422" y="85887"/>
                  <a:pt x="2228959" y="84667"/>
                  <a:pt x="2120586" y="81280"/>
                </a:cubicBezTo>
                <a:cubicBezTo>
                  <a:pt x="2079946" y="84667"/>
                  <a:pt x="2038070" y="80932"/>
                  <a:pt x="1998666" y="91440"/>
                </a:cubicBezTo>
                <a:cubicBezTo>
                  <a:pt x="1972519" y="98413"/>
                  <a:pt x="1958756" y="145136"/>
                  <a:pt x="1947866" y="162560"/>
                </a:cubicBezTo>
                <a:cubicBezTo>
                  <a:pt x="1938891" y="176919"/>
                  <a:pt x="1927546" y="189653"/>
                  <a:pt x="1917386" y="203200"/>
                </a:cubicBezTo>
                <a:cubicBezTo>
                  <a:pt x="1910613" y="230293"/>
                  <a:pt x="1902543" y="257095"/>
                  <a:pt x="1897066" y="284480"/>
                </a:cubicBezTo>
                <a:cubicBezTo>
                  <a:pt x="1892370" y="307962"/>
                  <a:pt x="1892714" y="332368"/>
                  <a:pt x="1886906" y="355600"/>
                </a:cubicBezTo>
                <a:cubicBezTo>
                  <a:pt x="1882483" y="373293"/>
                  <a:pt x="1872819" y="389260"/>
                  <a:pt x="1866586" y="406400"/>
                </a:cubicBezTo>
                <a:cubicBezTo>
                  <a:pt x="1859266" y="426530"/>
                  <a:pt x="1846266" y="467360"/>
                  <a:pt x="1846266" y="467360"/>
                </a:cubicBezTo>
                <a:cubicBezTo>
                  <a:pt x="1842879" y="511387"/>
                  <a:pt x="1839931" y="555449"/>
                  <a:pt x="1836106" y="599440"/>
                </a:cubicBezTo>
                <a:cubicBezTo>
                  <a:pt x="1832490" y="641030"/>
                  <a:pt x="1814437" y="698341"/>
                  <a:pt x="1836106" y="741680"/>
                </a:cubicBezTo>
                <a:cubicBezTo>
                  <a:pt x="1843679" y="756826"/>
                  <a:pt x="1856426" y="768773"/>
                  <a:pt x="1866586" y="782320"/>
                </a:cubicBezTo>
                <a:cubicBezTo>
                  <a:pt x="1869973" y="812800"/>
                  <a:pt x="1872409" y="843401"/>
                  <a:pt x="1876746" y="873760"/>
                </a:cubicBezTo>
                <a:cubicBezTo>
                  <a:pt x="1879188" y="890855"/>
                  <a:pt x="1886906" y="907291"/>
                  <a:pt x="1886906" y="924560"/>
                </a:cubicBezTo>
                <a:cubicBezTo>
                  <a:pt x="1886906" y="1009294"/>
                  <a:pt x="1882576" y="1094026"/>
                  <a:pt x="1876746" y="1178560"/>
                </a:cubicBezTo>
                <a:cubicBezTo>
                  <a:pt x="1875210" y="1200829"/>
                  <a:pt x="1849804" y="1266008"/>
                  <a:pt x="1846266" y="1280160"/>
                </a:cubicBezTo>
                <a:cubicBezTo>
                  <a:pt x="1846090" y="1280863"/>
                  <a:pt x="1815343" y="1412683"/>
                  <a:pt x="1805626" y="1422400"/>
                </a:cubicBezTo>
                <a:lnTo>
                  <a:pt x="1775146" y="1452880"/>
                </a:lnTo>
                <a:cubicBezTo>
                  <a:pt x="1748429" y="1559748"/>
                  <a:pt x="1788311" y="1429841"/>
                  <a:pt x="1734506" y="1524000"/>
                </a:cubicBezTo>
                <a:cubicBezTo>
                  <a:pt x="1727578" y="1536124"/>
                  <a:pt x="1731274" y="1552516"/>
                  <a:pt x="1724346" y="1564640"/>
                </a:cubicBezTo>
                <a:cubicBezTo>
                  <a:pt x="1717217" y="1577115"/>
                  <a:pt x="1702687" y="1583778"/>
                  <a:pt x="1693866" y="1595120"/>
                </a:cubicBezTo>
                <a:cubicBezTo>
                  <a:pt x="1678873" y="1614397"/>
                  <a:pt x="1666773" y="1635760"/>
                  <a:pt x="1653226" y="1656080"/>
                </a:cubicBezTo>
                <a:cubicBezTo>
                  <a:pt x="1646453" y="1666240"/>
                  <a:pt x="1643377" y="1680278"/>
                  <a:pt x="1632906" y="1686560"/>
                </a:cubicBezTo>
                <a:cubicBezTo>
                  <a:pt x="1615973" y="1696720"/>
                  <a:pt x="1600665" y="1710291"/>
                  <a:pt x="1582106" y="1717040"/>
                </a:cubicBezTo>
                <a:cubicBezTo>
                  <a:pt x="1562746" y="1724080"/>
                  <a:pt x="1541466" y="1723813"/>
                  <a:pt x="1521146" y="1727200"/>
                </a:cubicBezTo>
                <a:cubicBezTo>
                  <a:pt x="1467105" y="1716392"/>
                  <a:pt x="1428137" y="1706880"/>
                  <a:pt x="1368746" y="1706880"/>
                </a:cubicBezTo>
                <a:cubicBezTo>
                  <a:pt x="1294162" y="1706880"/>
                  <a:pt x="1219733" y="1713653"/>
                  <a:pt x="1145226" y="1717040"/>
                </a:cubicBezTo>
                <a:cubicBezTo>
                  <a:pt x="1135066" y="1723813"/>
                  <a:pt x="1125969" y="1732550"/>
                  <a:pt x="1114746" y="1737360"/>
                </a:cubicBezTo>
                <a:cubicBezTo>
                  <a:pt x="1101404" y="1743078"/>
                  <a:pt x="1033321" y="1755454"/>
                  <a:pt x="1023306" y="1757680"/>
                </a:cubicBezTo>
                <a:cubicBezTo>
                  <a:pt x="977798" y="1767793"/>
                  <a:pt x="981661" y="1770339"/>
                  <a:pt x="931866" y="1778000"/>
                </a:cubicBezTo>
                <a:cubicBezTo>
                  <a:pt x="904879" y="1782152"/>
                  <a:pt x="877679" y="1784773"/>
                  <a:pt x="850586" y="1788160"/>
                </a:cubicBezTo>
                <a:cubicBezTo>
                  <a:pt x="747483" y="1829401"/>
                  <a:pt x="852011" y="1798320"/>
                  <a:pt x="748986" y="1798320"/>
                </a:cubicBezTo>
                <a:cubicBezTo>
                  <a:pt x="677785" y="1798320"/>
                  <a:pt x="606746" y="1805093"/>
                  <a:pt x="535626" y="1808480"/>
                </a:cubicBezTo>
                <a:cubicBezTo>
                  <a:pt x="518693" y="1811867"/>
                  <a:pt x="501683" y="1814894"/>
                  <a:pt x="484826" y="1818640"/>
                </a:cubicBezTo>
                <a:cubicBezTo>
                  <a:pt x="471195" y="1821669"/>
                  <a:pt x="458009" y="1826825"/>
                  <a:pt x="444186" y="1828800"/>
                </a:cubicBezTo>
                <a:cubicBezTo>
                  <a:pt x="410492" y="1833613"/>
                  <a:pt x="376453" y="1835573"/>
                  <a:pt x="342586" y="1838960"/>
                </a:cubicBezTo>
                <a:cubicBezTo>
                  <a:pt x="295173" y="1835573"/>
                  <a:pt x="246275" y="1841048"/>
                  <a:pt x="200346" y="1828800"/>
                </a:cubicBezTo>
                <a:cubicBezTo>
                  <a:pt x="189998" y="1826041"/>
                  <a:pt x="190186" y="1809030"/>
                  <a:pt x="190186" y="1798320"/>
                </a:cubicBezTo>
                <a:cubicBezTo>
                  <a:pt x="190186" y="1760913"/>
                  <a:pt x="196959" y="1723813"/>
                  <a:pt x="200346" y="1686560"/>
                </a:cubicBezTo>
                <a:cubicBezTo>
                  <a:pt x="151580" y="1670305"/>
                  <a:pt x="136021" y="1660500"/>
                  <a:pt x="68266" y="1686560"/>
                </a:cubicBezTo>
                <a:cubicBezTo>
                  <a:pt x="52461" y="1692639"/>
                  <a:pt x="47946" y="1713653"/>
                  <a:pt x="37786" y="1727200"/>
                </a:cubicBezTo>
                <a:cubicBezTo>
                  <a:pt x="34399" y="1737360"/>
                  <a:pt x="30223" y="1747290"/>
                  <a:pt x="27626" y="1757680"/>
                </a:cubicBezTo>
                <a:cubicBezTo>
                  <a:pt x="-13007" y="1920211"/>
                  <a:pt x="-2023" y="1923712"/>
                  <a:pt x="17466" y="2164080"/>
                </a:cubicBezTo>
                <a:cubicBezTo>
                  <a:pt x="19197" y="2185429"/>
                  <a:pt x="32591" y="2204260"/>
                  <a:pt x="37786" y="2225040"/>
                </a:cubicBezTo>
                <a:cubicBezTo>
                  <a:pt x="45590" y="2256258"/>
                  <a:pt x="43572" y="2287411"/>
                  <a:pt x="58106" y="2316480"/>
                </a:cubicBezTo>
                <a:cubicBezTo>
                  <a:pt x="63567" y="2327402"/>
                  <a:pt x="71653" y="2336800"/>
                  <a:pt x="78426" y="2346960"/>
                </a:cubicBezTo>
                <a:cubicBezTo>
                  <a:pt x="84515" y="2383494"/>
                  <a:pt x="85103" y="2406567"/>
                  <a:pt x="98746" y="2438400"/>
                </a:cubicBezTo>
                <a:cubicBezTo>
                  <a:pt x="104712" y="2452321"/>
                  <a:pt x="111552" y="2465890"/>
                  <a:pt x="119066" y="2479040"/>
                </a:cubicBezTo>
                <a:cubicBezTo>
                  <a:pt x="125124" y="2489642"/>
                  <a:pt x="134427" y="2498362"/>
                  <a:pt x="139386" y="2509520"/>
                </a:cubicBezTo>
                <a:cubicBezTo>
                  <a:pt x="148085" y="2529093"/>
                  <a:pt x="154511" y="2549700"/>
                  <a:pt x="159706" y="2570480"/>
                </a:cubicBezTo>
                <a:lnTo>
                  <a:pt x="180026" y="2651760"/>
                </a:lnTo>
                <a:cubicBezTo>
                  <a:pt x="183413" y="2695787"/>
                  <a:pt x="184709" y="2740024"/>
                  <a:pt x="190186" y="2783840"/>
                </a:cubicBezTo>
                <a:cubicBezTo>
                  <a:pt x="191514" y="2794467"/>
                  <a:pt x="193656" y="2805957"/>
                  <a:pt x="200346" y="2814320"/>
                </a:cubicBezTo>
                <a:cubicBezTo>
                  <a:pt x="214670" y="2832225"/>
                  <a:pt x="241227" y="2838107"/>
                  <a:pt x="261306" y="2844800"/>
                </a:cubicBezTo>
                <a:cubicBezTo>
                  <a:pt x="386425" y="2834373"/>
                  <a:pt x="428809" y="2825186"/>
                  <a:pt x="566106" y="2844800"/>
                </a:cubicBezTo>
                <a:cubicBezTo>
                  <a:pt x="578194" y="2846527"/>
                  <a:pt x="586426" y="2858347"/>
                  <a:pt x="596586" y="2865120"/>
                </a:cubicBezTo>
                <a:cubicBezTo>
                  <a:pt x="635513" y="2863563"/>
                  <a:pt x="877646" y="2858174"/>
                  <a:pt x="962346" y="2844800"/>
                </a:cubicBezTo>
                <a:cubicBezTo>
                  <a:pt x="966064" y="2844213"/>
                  <a:pt x="1074561" y="2815165"/>
                  <a:pt x="1094426" y="2814320"/>
                </a:cubicBezTo>
                <a:cubicBezTo>
                  <a:pt x="1236578" y="2808271"/>
                  <a:pt x="1378906" y="2807547"/>
                  <a:pt x="1521146" y="2804160"/>
                </a:cubicBezTo>
                <a:cubicBezTo>
                  <a:pt x="1548239" y="2787227"/>
                  <a:pt x="1576157" y="2771546"/>
                  <a:pt x="1602426" y="2753360"/>
                </a:cubicBezTo>
                <a:cubicBezTo>
                  <a:pt x="1672772" y="2704659"/>
                  <a:pt x="1633840" y="2724603"/>
                  <a:pt x="1693866" y="2672080"/>
                </a:cubicBezTo>
                <a:cubicBezTo>
                  <a:pt x="1706610" y="2660929"/>
                  <a:pt x="1720959" y="2651760"/>
                  <a:pt x="1734506" y="2641600"/>
                </a:cubicBezTo>
                <a:cubicBezTo>
                  <a:pt x="1777841" y="2511594"/>
                  <a:pt x="1734544" y="2651120"/>
                  <a:pt x="1754826" y="2306320"/>
                </a:cubicBezTo>
                <a:cubicBezTo>
                  <a:pt x="1755646" y="2292381"/>
                  <a:pt x="1760974" y="2279055"/>
                  <a:pt x="1764986" y="2265680"/>
                </a:cubicBezTo>
                <a:cubicBezTo>
                  <a:pt x="1771141" y="2245164"/>
                  <a:pt x="1778533" y="2225040"/>
                  <a:pt x="1785306" y="2204720"/>
                </a:cubicBezTo>
                <a:cubicBezTo>
                  <a:pt x="1788693" y="2194560"/>
                  <a:pt x="1789525" y="2183151"/>
                  <a:pt x="1795466" y="2174240"/>
                </a:cubicBezTo>
                <a:lnTo>
                  <a:pt x="1815786" y="2143760"/>
                </a:lnTo>
                <a:cubicBezTo>
                  <a:pt x="1839422" y="2001947"/>
                  <a:pt x="1813372" y="2148254"/>
                  <a:pt x="1836106" y="2042160"/>
                </a:cubicBezTo>
                <a:cubicBezTo>
                  <a:pt x="1843343" y="2008389"/>
                  <a:pt x="1843599" y="1972627"/>
                  <a:pt x="1856426" y="1940560"/>
                </a:cubicBezTo>
                <a:cubicBezTo>
                  <a:pt x="1863199" y="1923627"/>
                  <a:pt x="1870979" y="1907062"/>
                  <a:pt x="1876746" y="1889760"/>
                </a:cubicBezTo>
                <a:cubicBezTo>
                  <a:pt x="1900199" y="1819402"/>
                  <a:pt x="1872908" y="1878846"/>
                  <a:pt x="1897066" y="1798320"/>
                </a:cubicBezTo>
                <a:cubicBezTo>
                  <a:pt x="1902307" y="1780851"/>
                  <a:pt x="1911619" y="1764822"/>
                  <a:pt x="1917386" y="1747520"/>
                </a:cubicBezTo>
                <a:cubicBezTo>
                  <a:pt x="1921802" y="1734273"/>
                  <a:pt x="1922175" y="1719769"/>
                  <a:pt x="1927546" y="1706880"/>
                </a:cubicBezTo>
                <a:cubicBezTo>
                  <a:pt x="1953158" y="1645412"/>
                  <a:pt x="1959643" y="1638415"/>
                  <a:pt x="1988506" y="1595120"/>
                </a:cubicBezTo>
                <a:cubicBezTo>
                  <a:pt x="1998666" y="1605280"/>
                  <a:pt x="2004813" y="1627962"/>
                  <a:pt x="2018986" y="1625600"/>
                </a:cubicBezTo>
                <a:cubicBezTo>
                  <a:pt x="2035689" y="1622816"/>
                  <a:pt x="2039755" y="1598832"/>
                  <a:pt x="2049466" y="1584960"/>
                </a:cubicBezTo>
                <a:cubicBezTo>
                  <a:pt x="2063471" y="1564953"/>
                  <a:pt x="2074472" y="1542761"/>
                  <a:pt x="2090106" y="1524000"/>
                </a:cubicBezTo>
                <a:cubicBezTo>
                  <a:pt x="2120384" y="1487666"/>
                  <a:pt x="2138060" y="1460128"/>
                  <a:pt x="2181546" y="1452880"/>
                </a:cubicBezTo>
                <a:cubicBezTo>
                  <a:pt x="2211796" y="1447838"/>
                  <a:pt x="2242506" y="1446107"/>
                  <a:pt x="2272986" y="1442720"/>
                </a:cubicBezTo>
                <a:cubicBezTo>
                  <a:pt x="2329181" y="1428671"/>
                  <a:pt x="2352464" y="1424795"/>
                  <a:pt x="2415226" y="1391920"/>
                </a:cubicBezTo>
                <a:cubicBezTo>
                  <a:pt x="2559858" y="1316160"/>
                  <a:pt x="2482472" y="1332574"/>
                  <a:pt x="2608266" y="1280160"/>
                </a:cubicBezTo>
                <a:cubicBezTo>
                  <a:pt x="2621155" y="1274789"/>
                  <a:pt x="2635831" y="1274903"/>
                  <a:pt x="2648906" y="1270000"/>
                </a:cubicBezTo>
                <a:cubicBezTo>
                  <a:pt x="2663087" y="1264682"/>
                  <a:pt x="2675178" y="1254469"/>
                  <a:pt x="2689546" y="1249680"/>
                </a:cubicBezTo>
                <a:cubicBezTo>
                  <a:pt x="2705929" y="1244219"/>
                  <a:pt x="2723593" y="1243708"/>
                  <a:pt x="2740346" y="1239520"/>
                </a:cubicBezTo>
                <a:cubicBezTo>
                  <a:pt x="2750736" y="1236923"/>
                  <a:pt x="2760666" y="1232747"/>
                  <a:pt x="2770826" y="1229360"/>
                </a:cubicBezTo>
                <a:cubicBezTo>
                  <a:pt x="2818239" y="1232747"/>
                  <a:pt x="2866179" y="1231705"/>
                  <a:pt x="2913066" y="1239520"/>
                </a:cubicBezTo>
                <a:cubicBezTo>
                  <a:pt x="2928006" y="1242010"/>
                  <a:pt x="2938897" y="1256667"/>
                  <a:pt x="2953706" y="1259840"/>
                </a:cubicBezTo>
                <a:cubicBezTo>
                  <a:pt x="2986986" y="1266971"/>
                  <a:pt x="3021439" y="1266613"/>
                  <a:pt x="3055306" y="1270000"/>
                </a:cubicBezTo>
                <a:lnTo>
                  <a:pt x="3309306" y="1259840"/>
                </a:lnTo>
                <a:cubicBezTo>
                  <a:pt x="3324198" y="1257082"/>
                  <a:pt x="3320165" y="1231027"/>
                  <a:pt x="3329626" y="1219200"/>
                </a:cubicBezTo>
                <a:cubicBezTo>
                  <a:pt x="3334357" y="1213287"/>
                  <a:pt x="3343173" y="1212427"/>
                  <a:pt x="3349946" y="1209040"/>
                </a:cubicBezTo>
                <a:lnTo>
                  <a:pt x="3349946" y="1209040"/>
                </a:lnTo>
                <a:lnTo>
                  <a:pt x="3319466" y="1229360"/>
                </a:lnTo>
                <a:lnTo>
                  <a:pt x="3299146" y="12293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Cloud 32">
            <a:extLst>
              <a:ext uri="{FF2B5EF4-FFF2-40B4-BE49-F238E27FC236}">
                <a16:creationId xmlns:a16="http://schemas.microsoft.com/office/drawing/2014/main" id="{34CD813C-3BCF-471D-96F3-DB9DF75C0144}"/>
              </a:ext>
            </a:extLst>
          </p:cNvPr>
          <p:cNvSpPr/>
          <p:nvPr/>
        </p:nvSpPr>
        <p:spPr>
          <a:xfrm>
            <a:off x="10055899" y="922812"/>
            <a:ext cx="1935552" cy="1149563"/>
          </a:xfrm>
          <a:prstGeom prst="cloud">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i="1" dirty="0">
                <a:solidFill>
                  <a:schemeClr val="tx2"/>
                </a:solidFill>
              </a:rPr>
              <a:t>How are we </a:t>
            </a:r>
            <a:r>
              <a:rPr lang="en-ZA" sz="1200" i="1" dirty="0" err="1">
                <a:solidFill>
                  <a:schemeClr val="tx2"/>
                </a:solidFill>
              </a:rPr>
              <a:t>gonna</a:t>
            </a:r>
            <a:r>
              <a:rPr lang="en-ZA" sz="1200" i="1" dirty="0">
                <a:solidFill>
                  <a:schemeClr val="tx2"/>
                </a:solidFill>
              </a:rPr>
              <a:t> measure all of this?</a:t>
            </a:r>
          </a:p>
        </p:txBody>
      </p:sp>
      <p:cxnSp>
        <p:nvCxnSpPr>
          <p:cNvPr id="56" name="Straight Connector 55">
            <a:extLst>
              <a:ext uri="{FF2B5EF4-FFF2-40B4-BE49-F238E27FC236}">
                <a16:creationId xmlns:a16="http://schemas.microsoft.com/office/drawing/2014/main" id="{06D70C02-3264-404F-AAF5-7DFE82FEDBE8}"/>
              </a:ext>
            </a:extLst>
          </p:cNvPr>
          <p:cNvCxnSpPr/>
          <p:nvPr/>
        </p:nvCxnSpPr>
        <p:spPr>
          <a:xfrm>
            <a:off x="2387453" y="1532654"/>
            <a:ext cx="0" cy="468383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A415D08-2AB9-4BC2-BE80-57F75BA8A0B5}"/>
              </a:ext>
            </a:extLst>
          </p:cNvPr>
          <p:cNvSpPr txBox="1"/>
          <p:nvPr/>
        </p:nvSpPr>
        <p:spPr>
          <a:xfrm>
            <a:off x="2489347" y="990197"/>
            <a:ext cx="1350985" cy="253916"/>
          </a:xfrm>
          <a:prstGeom prst="rect">
            <a:avLst/>
          </a:prstGeom>
          <a:noFill/>
        </p:spPr>
        <p:txBody>
          <a:bodyPr wrap="square" rtlCol="0">
            <a:spAutoFit/>
          </a:bodyPr>
          <a:lstStyle/>
          <a:p>
            <a:pPr algn="ctr"/>
            <a:r>
              <a:rPr lang="en-ZA" sz="1050" i="1" dirty="0">
                <a:solidFill>
                  <a:schemeClr val="tx2"/>
                </a:solidFill>
              </a:rPr>
              <a:t>28 days</a:t>
            </a:r>
          </a:p>
        </p:txBody>
      </p:sp>
      <p:sp>
        <p:nvSpPr>
          <p:cNvPr id="58" name="TextBox 57">
            <a:extLst>
              <a:ext uri="{FF2B5EF4-FFF2-40B4-BE49-F238E27FC236}">
                <a16:creationId xmlns:a16="http://schemas.microsoft.com/office/drawing/2014/main" id="{1C4AF98A-6BDE-4EE2-A158-59675E57C683}"/>
              </a:ext>
            </a:extLst>
          </p:cNvPr>
          <p:cNvSpPr txBox="1"/>
          <p:nvPr/>
        </p:nvSpPr>
        <p:spPr>
          <a:xfrm>
            <a:off x="3901587" y="981081"/>
            <a:ext cx="1350985" cy="253916"/>
          </a:xfrm>
          <a:prstGeom prst="rect">
            <a:avLst/>
          </a:prstGeom>
          <a:noFill/>
        </p:spPr>
        <p:txBody>
          <a:bodyPr wrap="square" rtlCol="0">
            <a:spAutoFit/>
          </a:bodyPr>
          <a:lstStyle/>
          <a:p>
            <a:pPr algn="ctr"/>
            <a:r>
              <a:rPr lang="en-ZA" sz="1050" i="1" dirty="0">
                <a:solidFill>
                  <a:schemeClr val="tx2"/>
                </a:solidFill>
              </a:rPr>
              <a:t>30 days</a:t>
            </a:r>
          </a:p>
        </p:txBody>
      </p:sp>
      <p:sp>
        <p:nvSpPr>
          <p:cNvPr id="59" name="TextBox 58">
            <a:extLst>
              <a:ext uri="{FF2B5EF4-FFF2-40B4-BE49-F238E27FC236}">
                <a16:creationId xmlns:a16="http://schemas.microsoft.com/office/drawing/2014/main" id="{252D04DA-D02C-4883-931C-65642D533D1D}"/>
              </a:ext>
            </a:extLst>
          </p:cNvPr>
          <p:cNvSpPr txBox="1"/>
          <p:nvPr/>
        </p:nvSpPr>
        <p:spPr>
          <a:xfrm>
            <a:off x="6303250" y="990197"/>
            <a:ext cx="1350985" cy="253916"/>
          </a:xfrm>
          <a:prstGeom prst="rect">
            <a:avLst/>
          </a:prstGeom>
          <a:noFill/>
        </p:spPr>
        <p:txBody>
          <a:bodyPr wrap="square" rtlCol="0">
            <a:spAutoFit/>
          </a:bodyPr>
          <a:lstStyle/>
          <a:p>
            <a:pPr algn="ctr"/>
            <a:r>
              <a:rPr lang="en-ZA" sz="1050" i="1" dirty="0">
                <a:solidFill>
                  <a:schemeClr val="tx2"/>
                </a:solidFill>
              </a:rPr>
              <a:t>10 days</a:t>
            </a:r>
          </a:p>
        </p:txBody>
      </p:sp>
      <p:sp>
        <p:nvSpPr>
          <p:cNvPr id="60" name="TextBox 59">
            <a:extLst>
              <a:ext uri="{FF2B5EF4-FFF2-40B4-BE49-F238E27FC236}">
                <a16:creationId xmlns:a16="http://schemas.microsoft.com/office/drawing/2014/main" id="{840F52B8-5CBB-4D8C-AE7E-2DC82ADAD269}"/>
              </a:ext>
            </a:extLst>
          </p:cNvPr>
          <p:cNvSpPr txBox="1"/>
          <p:nvPr/>
        </p:nvSpPr>
        <p:spPr>
          <a:xfrm>
            <a:off x="8975010" y="1030428"/>
            <a:ext cx="1350985" cy="253916"/>
          </a:xfrm>
          <a:prstGeom prst="rect">
            <a:avLst/>
          </a:prstGeom>
          <a:noFill/>
        </p:spPr>
        <p:txBody>
          <a:bodyPr wrap="square" rtlCol="0">
            <a:spAutoFit/>
          </a:bodyPr>
          <a:lstStyle/>
          <a:p>
            <a:pPr algn="ctr"/>
            <a:r>
              <a:rPr lang="en-ZA" sz="1050" i="1" dirty="0">
                <a:solidFill>
                  <a:schemeClr val="tx2"/>
                </a:solidFill>
              </a:rPr>
              <a:t>4 days</a:t>
            </a:r>
          </a:p>
        </p:txBody>
      </p:sp>
      <p:sp>
        <p:nvSpPr>
          <p:cNvPr id="61" name="TextBox 60">
            <a:extLst>
              <a:ext uri="{FF2B5EF4-FFF2-40B4-BE49-F238E27FC236}">
                <a16:creationId xmlns:a16="http://schemas.microsoft.com/office/drawing/2014/main" id="{C3573C5C-B804-431E-8A0E-F3097CB8A3C3}"/>
              </a:ext>
            </a:extLst>
          </p:cNvPr>
          <p:cNvSpPr txBox="1"/>
          <p:nvPr/>
        </p:nvSpPr>
        <p:spPr>
          <a:xfrm>
            <a:off x="761959" y="6462963"/>
            <a:ext cx="1534160" cy="253916"/>
          </a:xfrm>
          <a:prstGeom prst="rect">
            <a:avLst/>
          </a:prstGeom>
          <a:noFill/>
        </p:spPr>
        <p:txBody>
          <a:bodyPr wrap="square" rtlCol="0">
            <a:spAutoFit/>
          </a:bodyPr>
          <a:lstStyle/>
          <a:p>
            <a:r>
              <a:rPr lang="en-ZA" sz="1050" i="1" dirty="0">
                <a:solidFill>
                  <a:schemeClr val="tx2"/>
                </a:solidFill>
              </a:rPr>
              <a:t>Do we Pend or Reject?</a:t>
            </a:r>
          </a:p>
        </p:txBody>
      </p:sp>
    </p:spTree>
    <p:extLst>
      <p:ext uri="{BB962C8B-B14F-4D97-AF65-F5344CB8AC3E}">
        <p14:creationId xmlns:p14="http://schemas.microsoft.com/office/powerpoint/2010/main" val="3022408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313299"/>
            <a:ext cx="6831261" cy="3091146"/>
          </a:xfrm>
          <a:prstGeom prst="rect">
            <a:avLst/>
          </a:prstGeom>
        </p:spPr>
      </p:pic>
      <p:sp>
        <p:nvSpPr>
          <p:cNvPr id="21" name="Content Placeholder 16">
            <a:extLst>
              <a:ext uri="{FF2B5EF4-FFF2-40B4-BE49-F238E27FC236}">
                <a16:creationId xmlns:a16="http://schemas.microsoft.com/office/drawing/2014/main" id="{F7F23925-2A15-40B6-8876-8468C0F5AF36}"/>
              </a:ext>
            </a:extLst>
          </p:cNvPr>
          <p:cNvSpPr>
            <a:spLocks noGrp="1"/>
          </p:cNvSpPr>
          <p:nvPr>
            <p:ph idx="1"/>
          </p:nvPr>
        </p:nvSpPr>
        <p:spPr>
          <a:xfrm>
            <a:off x="4038600" y="4884873"/>
            <a:ext cx="7188199" cy="1292090"/>
          </a:xfrm>
        </p:spPr>
        <p:txBody>
          <a:bodyPr>
            <a:normAutofit/>
          </a:bodyPr>
          <a:lstStyle/>
          <a:p>
            <a:endParaRPr lang="en-US" sz="1800"/>
          </a:p>
        </p:txBody>
      </p:sp>
      <p:pic>
        <p:nvPicPr>
          <p:cNvPr id="6" name="Picture 5" descr="A close up of a logo&#10;&#10;Description automatically generated">
            <a:extLst>
              <a:ext uri="{FF2B5EF4-FFF2-40B4-BE49-F238E27FC236}">
                <a16:creationId xmlns:a16="http://schemas.microsoft.com/office/drawing/2014/main" id="{9975ED64-97A3-4E66-83AA-572B4B9B6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30" y="2523529"/>
            <a:ext cx="3088639" cy="1497990"/>
          </a:xfrm>
          <a:prstGeom prst="rect">
            <a:avLst/>
          </a:prstGeom>
        </p:spPr>
      </p:pic>
    </p:spTree>
    <p:extLst>
      <p:ext uri="{BB962C8B-B14F-4D97-AF65-F5344CB8AC3E}">
        <p14:creationId xmlns:p14="http://schemas.microsoft.com/office/powerpoint/2010/main" val="2134372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a:solidFill>
                  <a:srgbClr val="FFFFFF"/>
                </a:solidFill>
              </a:rPr>
              <a:t>Impact Of 4IR</a:t>
            </a:r>
          </a:p>
        </p:txBody>
      </p:sp>
      <p:graphicFrame>
        <p:nvGraphicFramePr>
          <p:cNvPr id="26" name="TextBox 8">
            <a:extLst>
              <a:ext uri="{FF2B5EF4-FFF2-40B4-BE49-F238E27FC236}">
                <a16:creationId xmlns:a16="http://schemas.microsoft.com/office/drawing/2014/main" id="{12600B20-A79D-4F8D-8A9C-15905500FC02}"/>
              </a:ext>
            </a:extLst>
          </p:cNvPr>
          <p:cNvGraphicFramePr/>
          <p:nvPr>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7110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36" y="0"/>
            <a:ext cx="7729728" cy="1188720"/>
          </a:xfrm>
        </p:spPr>
        <p:txBody>
          <a:bodyPr/>
          <a:lstStyle/>
          <a:p>
            <a:pPr algn="ctr"/>
            <a:r>
              <a:rPr lang="en-US" dirty="0"/>
              <a:t>Artificial Intelligence</a:t>
            </a:r>
          </a:p>
        </p:txBody>
      </p:sp>
      <p:pic>
        <p:nvPicPr>
          <p:cNvPr id="9" name="What are AI and big dat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00" y="853935"/>
            <a:ext cx="11112500" cy="5381765"/>
          </a:xfrm>
          <a:prstGeom prst="rect">
            <a:avLst/>
          </a:prstGeom>
        </p:spPr>
      </p:pic>
    </p:spTree>
    <p:extLst>
      <p:ext uri="{BB962C8B-B14F-4D97-AF65-F5344CB8AC3E}">
        <p14:creationId xmlns:p14="http://schemas.microsoft.com/office/powerpoint/2010/main" val="1198164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Jobs Prone To Automation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840" y="480657"/>
            <a:ext cx="3793472" cy="379347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138" y="321428"/>
            <a:ext cx="3574312" cy="201055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9076" y="2482185"/>
            <a:ext cx="3016934" cy="2013804"/>
          </a:xfrm>
          <a:prstGeom prst="rect">
            <a:avLst/>
          </a:prstGeom>
        </p:spPr>
      </p:pic>
      <p:pic>
        <p:nvPicPr>
          <p:cNvPr id="9" name="Picture 8">
            <a:extLst>
              <a:ext uri="{FF2B5EF4-FFF2-40B4-BE49-F238E27FC236}">
                <a16:creationId xmlns:a16="http://schemas.microsoft.com/office/drawing/2014/main" id="{3684C155-89EC-47A2-A748-34C4827BB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507" y="380197"/>
            <a:ext cx="4552097" cy="341407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363" y="4525715"/>
            <a:ext cx="3407713" cy="2010551"/>
          </a:xfrm>
          <a:prstGeom prst="rect">
            <a:avLst/>
          </a:prstGeom>
        </p:spPr>
      </p:pic>
    </p:spTree>
    <p:extLst>
      <p:ext uri="{BB962C8B-B14F-4D97-AF65-F5344CB8AC3E}">
        <p14:creationId xmlns:p14="http://schemas.microsoft.com/office/powerpoint/2010/main" val="317091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7">
            <a:extLst>
              <a:ext uri="{FF2B5EF4-FFF2-40B4-BE49-F238E27FC236}">
                <a16:creationId xmlns:a16="http://schemas.microsoft.com/office/drawing/2014/main" id="{B581996F-1509-497F-9826-9D295FAE77BF}"/>
              </a:ext>
            </a:extLst>
          </p:cNvPr>
          <p:cNvSpPr>
            <a:spLocks noGrp="1"/>
          </p:cNvSpPr>
          <p:nvPr>
            <p:ph type="body" sz="quarter" idx="13"/>
          </p:nvPr>
        </p:nvSpPr>
        <p:spPr>
          <a:xfrm>
            <a:off x="2120542" y="2355450"/>
            <a:ext cx="7596361" cy="394633"/>
          </a:xfrm>
        </p:spPr>
        <p:txBody>
          <a:bodyPr/>
          <a:lstStyle/>
          <a:p>
            <a:pPr marL="0" indent="0">
              <a:spcBef>
                <a:spcPct val="0"/>
              </a:spcBef>
              <a:buClr>
                <a:srgbClr val="002345"/>
              </a:buClr>
              <a:buNone/>
            </a:pPr>
            <a:r>
              <a:rPr lang="en-US" altLang="en-US" dirty="0">
                <a:ea typeface="Andes" panose="02000000000000000000" pitchFamily="50" charset="0"/>
              </a:rPr>
              <a:t>South Africa</a:t>
            </a:r>
          </a:p>
          <a:p>
            <a:pPr eaLnBrk="1" hangingPunct="1">
              <a:spcBef>
                <a:spcPct val="0"/>
              </a:spcBef>
            </a:pPr>
            <a:endParaRPr lang="en-US" altLang="en-US" dirty="0">
              <a:ea typeface="Andes" panose="02000000000000000000" pitchFamily="50" charset="0"/>
            </a:endParaRPr>
          </a:p>
        </p:txBody>
      </p:sp>
    </p:spTree>
    <p:extLst>
      <p:ext uri="{BB962C8B-B14F-4D97-AF65-F5344CB8AC3E}">
        <p14:creationId xmlns:p14="http://schemas.microsoft.com/office/powerpoint/2010/main" val="732353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Impact of AI</a:t>
            </a:r>
          </a:p>
        </p:txBody>
      </p:sp>
      <p:graphicFrame>
        <p:nvGraphicFramePr>
          <p:cNvPr id="5" name="Diagram 4">
            <a:extLst>
              <a:ext uri="{FF2B5EF4-FFF2-40B4-BE49-F238E27FC236}">
                <a16:creationId xmlns:a16="http://schemas.microsoft.com/office/drawing/2014/main" id="{F6F26EF8-53F6-4702-A581-F782EA9A68D2}"/>
              </a:ext>
            </a:extLst>
          </p:cNvPr>
          <p:cNvGraphicFramePr/>
          <p:nvPr>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5806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dirty="0">
                <a:latin typeface="+mj-lt"/>
                <a:ea typeface="+mj-ea"/>
                <a:cs typeface="+mj-cs"/>
              </a:rPr>
              <a:t>What is IoT?</a:t>
            </a:r>
          </a:p>
        </p:txBody>
      </p:sp>
      <p:sp>
        <p:nvSpPr>
          <p:cNvPr id="5" name="TextBox 4"/>
          <p:cNvSpPr txBox="1"/>
          <p:nvPr/>
        </p:nvSpPr>
        <p:spPr>
          <a:xfrm>
            <a:off x="643468" y="2638044"/>
            <a:ext cx="3363974" cy="341562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solidFill>
                  <a:schemeClr val="bg1"/>
                </a:solidFill>
              </a:rPr>
              <a:t>The Internet of Things, or IoT, refers to the billions of physical devices around the world that are now connected to the internet, collecting and sharing data. </a:t>
            </a:r>
          </a:p>
          <a:p>
            <a:pPr marL="285750" indent="-228600">
              <a:lnSpc>
                <a:spcPct val="90000"/>
              </a:lnSpc>
              <a:spcAft>
                <a:spcPts val="600"/>
              </a:spcAft>
              <a:buFont typeface="Arial" panose="020B0604020202020204" pitchFamily="34" charset="0"/>
              <a:buChar char="•"/>
            </a:pPr>
            <a:endParaRPr lang="en-US" sz="2000" dirty="0">
              <a:solidFill>
                <a:schemeClr val="bg1"/>
              </a:solidFill>
            </a:endParaRPr>
          </a:p>
          <a:p>
            <a:pPr indent="-228600">
              <a:lnSpc>
                <a:spcPct val="90000"/>
              </a:lnSpc>
              <a:spcAft>
                <a:spcPts val="600"/>
              </a:spcAft>
              <a:buFont typeface="Arial" panose="020B0604020202020204" pitchFamily="34" charset="0"/>
              <a:buChar char="•"/>
            </a:pPr>
            <a:endParaRPr lang="en-US" sz="2000" dirty="0">
              <a:solidFill>
                <a:schemeClr val="bg1"/>
              </a:solidFill>
            </a:endParaRPr>
          </a:p>
          <a:p>
            <a:pPr indent="-228600">
              <a:lnSpc>
                <a:spcPct val="90000"/>
              </a:lnSpc>
              <a:spcAft>
                <a:spcPts val="600"/>
              </a:spcAft>
              <a:buFont typeface="Arial" panose="020B0604020202020204" pitchFamily="34" charset="0"/>
              <a:buChar char="•"/>
            </a:pPr>
            <a:endParaRPr lang="en-US" sz="2000" dirty="0">
              <a:solidFill>
                <a:schemeClr val="bg1"/>
              </a:solidFill>
            </a:endParaRPr>
          </a:p>
        </p:txBody>
      </p:sp>
      <p:pic>
        <p:nvPicPr>
          <p:cNvPr id="9" name="Picture 8" descr="A screenshot of a cell phon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763" y="1113917"/>
            <a:ext cx="6250769" cy="4469299"/>
          </a:xfrm>
          <a:prstGeom prst="rect">
            <a:avLst/>
          </a:prstGeom>
        </p:spPr>
      </p:pic>
    </p:spTree>
    <p:extLst>
      <p:ext uri="{BB962C8B-B14F-4D97-AF65-F5344CB8AC3E}">
        <p14:creationId xmlns:p14="http://schemas.microsoft.com/office/powerpoint/2010/main" val="3233134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2301" y="387382"/>
            <a:ext cx="10156482" cy="6203918"/>
          </a:xfrm>
        </p:spPr>
      </p:pic>
    </p:spTree>
    <p:extLst>
      <p:ext uri="{BB962C8B-B14F-4D97-AF65-F5344CB8AC3E}">
        <p14:creationId xmlns:p14="http://schemas.microsoft.com/office/powerpoint/2010/main" val="1385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1">
            <a:extLst>
              <a:ext uri="{FF2B5EF4-FFF2-40B4-BE49-F238E27FC236}">
                <a16:creationId xmlns:a16="http://schemas.microsoft.com/office/drawing/2014/main" id="{DF67E136-6D15-47D2-A345-BB4D5C899781}"/>
              </a:ext>
            </a:extLst>
          </p:cNvPr>
          <p:cNvSpPr>
            <a:spLocks noGrp="1"/>
          </p:cNvSpPr>
          <p:nvPr>
            <p:ph sz="quarter" idx="16"/>
          </p:nvPr>
        </p:nvSpPr>
        <p:spPr>
          <a:xfrm>
            <a:off x="5447928" y="1340768"/>
            <a:ext cx="6192688" cy="4540028"/>
          </a:xfrm>
        </p:spPr>
        <p:txBody>
          <a:bodyPr/>
          <a:lstStyle/>
          <a:p>
            <a:pPr marL="0" indent="0">
              <a:spcBef>
                <a:spcPct val="0"/>
              </a:spcBef>
              <a:buNone/>
            </a:pPr>
            <a:r>
              <a:rPr lang="en-US" altLang="en-US" b="1" i="1" dirty="0">
                <a:cs typeface="Arial" panose="020B0604020202020204" pitchFamily="34" charset="0"/>
              </a:rPr>
              <a:t>Doing Business </a:t>
            </a:r>
            <a:r>
              <a:rPr lang="en-US" altLang="en-US" dirty="0">
                <a:cs typeface="Arial" panose="020B0604020202020204" pitchFamily="34" charset="0"/>
              </a:rPr>
              <a:t>indicators:</a:t>
            </a:r>
          </a:p>
          <a:p>
            <a:pPr lvl="1" indent="-370744">
              <a:spcBef>
                <a:spcPct val="0"/>
              </a:spcBef>
              <a:buFont typeface="Wingdings" panose="05000000000000000000" pitchFamily="2" charset="2"/>
              <a:buChar char="ü"/>
            </a:pPr>
            <a:endParaRPr lang="en-US" altLang="en-US" dirty="0">
              <a:cs typeface="Arial" panose="020B0604020202020204" pitchFamily="34" charset="0"/>
            </a:endParaRPr>
          </a:p>
          <a:p>
            <a:pPr lvl="1" indent="-370744">
              <a:spcBef>
                <a:spcPct val="0"/>
              </a:spcBef>
            </a:pPr>
            <a:r>
              <a:rPr lang="en-US" altLang="en-US" dirty="0">
                <a:cs typeface="Arial" panose="020B0604020202020204" pitchFamily="34" charset="0"/>
              </a:rPr>
              <a:t>Focus on regulations relevant to the life cycle of a small to medium-size domestic business.</a:t>
            </a:r>
          </a:p>
          <a:p>
            <a:pPr lvl="1" indent="-370744">
              <a:spcBef>
                <a:spcPct val="0"/>
              </a:spcBef>
            </a:pPr>
            <a:endParaRPr lang="en-US" altLang="en-US" dirty="0">
              <a:cs typeface="Arial" panose="020B0604020202020204" pitchFamily="34" charset="0"/>
            </a:endParaRPr>
          </a:p>
          <a:p>
            <a:pPr lvl="1" indent="-370744">
              <a:spcBef>
                <a:spcPct val="0"/>
              </a:spcBef>
            </a:pPr>
            <a:r>
              <a:rPr lang="en-US" altLang="en-US" dirty="0">
                <a:cs typeface="Arial" panose="020B0604020202020204" pitchFamily="34" charset="0"/>
              </a:rPr>
              <a:t>Are built on standardized case scenarios.</a:t>
            </a:r>
          </a:p>
          <a:p>
            <a:pPr lvl="1" indent="-370744">
              <a:spcBef>
                <a:spcPct val="0"/>
              </a:spcBef>
            </a:pPr>
            <a:endParaRPr lang="en-US" altLang="en-US" dirty="0">
              <a:cs typeface="Arial" panose="020B0604020202020204" pitchFamily="34" charset="0"/>
            </a:endParaRPr>
          </a:p>
          <a:p>
            <a:pPr lvl="1" indent="-370744">
              <a:spcBef>
                <a:spcPct val="0"/>
              </a:spcBef>
            </a:pPr>
            <a:r>
              <a:rPr lang="en-US" altLang="en-US" dirty="0">
                <a:cs typeface="Arial" panose="020B0604020202020204" pitchFamily="34" charset="0"/>
              </a:rPr>
              <a:t>Are measured for the largest business city in each economy, and the second largest business city in countries with more than 100 million inhabitants as of 2013.</a:t>
            </a:r>
          </a:p>
          <a:p>
            <a:pPr lvl="1" indent="-370744">
              <a:spcBef>
                <a:spcPct val="0"/>
              </a:spcBef>
            </a:pPr>
            <a:endParaRPr lang="en-US" altLang="en-US" dirty="0">
              <a:cs typeface="Arial" panose="020B0604020202020204" pitchFamily="34" charset="0"/>
            </a:endParaRPr>
          </a:p>
          <a:p>
            <a:pPr lvl="1" indent="-370744">
              <a:spcBef>
                <a:spcPct val="0"/>
              </a:spcBef>
            </a:pPr>
            <a:r>
              <a:rPr lang="en-US" altLang="en-US" dirty="0">
                <a:cs typeface="Arial" panose="020B0604020202020204" pitchFamily="34" charset="0"/>
              </a:rPr>
              <a:t>Are focused on the formal sector.</a:t>
            </a:r>
            <a:endParaRPr lang="en-US" altLang="en-US" dirty="0"/>
          </a:p>
        </p:txBody>
      </p:sp>
      <p:sp>
        <p:nvSpPr>
          <p:cNvPr id="3" name="Title 2">
            <a:extLst>
              <a:ext uri="{FF2B5EF4-FFF2-40B4-BE49-F238E27FC236}">
                <a16:creationId xmlns:a16="http://schemas.microsoft.com/office/drawing/2014/main" id="{2AD061A3-7D28-48F2-90CA-732639D2D372}"/>
              </a:ext>
            </a:extLst>
          </p:cNvPr>
          <p:cNvSpPr>
            <a:spLocks noGrp="1"/>
          </p:cNvSpPr>
          <p:nvPr>
            <p:ph type="title"/>
          </p:nvPr>
        </p:nvSpPr>
        <p:spPr>
          <a:xfrm>
            <a:off x="-540176" y="502025"/>
            <a:ext cx="8444828" cy="609765"/>
          </a:xfrm>
        </p:spPr>
        <p:txBody>
          <a:bodyPr rtlCol="0">
            <a:noAutofit/>
          </a:bodyPr>
          <a:lstStyle/>
          <a:p>
            <a:pPr>
              <a:defRPr/>
            </a:pPr>
            <a:r>
              <a:rPr lang="en-US" sz="3000" b="1" dirty="0">
                <a:latin typeface="Arial (Body)"/>
              </a:rPr>
              <a:t>What does </a:t>
            </a:r>
            <a:r>
              <a:rPr lang="en-US" sz="3000" b="1" i="1" dirty="0">
                <a:latin typeface="Arial (Body)"/>
              </a:rPr>
              <a:t>Doing Business </a:t>
            </a:r>
            <a:r>
              <a:rPr lang="en-US" sz="3000" b="1" dirty="0">
                <a:latin typeface="Arial (Body)"/>
              </a:rPr>
              <a:t>measure?</a:t>
            </a:r>
          </a:p>
        </p:txBody>
      </p:sp>
      <p:sp>
        <p:nvSpPr>
          <p:cNvPr id="4" name="Slide Number Placeholder 3">
            <a:extLst>
              <a:ext uri="{FF2B5EF4-FFF2-40B4-BE49-F238E27FC236}">
                <a16:creationId xmlns:a16="http://schemas.microsoft.com/office/drawing/2014/main" id="{C980D8F3-1A24-4091-99F1-10267C4718E8}"/>
              </a:ext>
            </a:extLst>
          </p:cNvPr>
          <p:cNvSpPr>
            <a:spLocks noGrp="1"/>
          </p:cNvSpPr>
          <p:nvPr>
            <p:ph type="sldNum" sz="quarter" idx="4294967295"/>
          </p:nvPr>
        </p:nvSpPr>
        <p:spPr>
          <a:xfrm>
            <a:off x="9347200" y="6319056"/>
            <a:ext cx="2540000" cy="457200"/>
          </a:xfrm>
          <a:prstGeom prst="rect">
            <a:avLst/>
          </a:prstGeom>
        </p:spPr>
        <p:txBody>
          <a:bodyPr/>
          <a:lstStyle/>
          <a:p>
            <a:pPr>
              <a:defRPr/>
            </a:pPr>
            <a:fld id="{4EBE5572-0251-49BB-9EA5-B09001424769}" type="slidenum">
              <a:rPr lang="en-US">
                <a:solidFill>
                  <a:schemeClr val="bg1">
                    <a:lumMod val="75000"/>
                  </a:schemeClr>
                </a:solidFill>
              </a:rPr>
              <a:pPr>
                <a:defRPr/>
              </a:pPr>
              <a:t>3</a:t>
            </a:fld>
            <a:endParaRPr lang="en-US" dirty="0">
              <a:solidFill>
                <a:schemeClr val="bg1">
                  <a:lumMod val="75000"/>
                </a:schemeClr>
              </a:solidFill>
            </a:endParaRPr>
          </a:p>
        </p:txBody>
      </p:sp>
      <p:sp>
        <p:nvSpPr>
          <p:cNvPr id="12" name="TextBox 11">
            <a:extLst>
              <a:ext uri="{FF2B5EF4-FFF2-40B4-BE49-F238E27FC236}">
                <a16:creationId xmlns:a16="http://schemas.microsoft.com/office/drawing/2014/main" id="{BB7DF37F-2362-4F0D-98A6-B48C696F1DA5}"/>
              </a:ext>
            </a:extLst>
          </p:cNvPr>
          <p:cNvSpPr txBox="1"/>
          <p:nvPr/>
        </p:nvSpPr>
        <p:spPr>
          <a:xfrm>
            <a:off x="2390045" y="6389552"/>
            <a:ext cx="5446834" cy="262829"/>
          </a:xfrm>
          <a:prstGeom prst="rect">
            <a:avLst/>
          </a:prstGeom>
          <a:noFill/>
        </p:spPr>
        <p:txBody>
          <a:bodyPr>
            <a:spAutoFit/>
          </a:bodyPr>
          <a:lstStyle/>
          <a:p>
            <a:pPr>
              <a:defRPr/>
            </a:pPr>
            <a:r>
              <a:rPr lang="en-US" sz="1108" dirty="0">
                <a:solidFill>
                  <a:srgbClr val="BFBFBF"/>
                </a:solidFill>
                <a:latin typeface="+mj-lt"/>
              </a:rPr>
              <a:t>http://www.doingbusiness.org/</a:t>
            </a:r>
          </a:p>
        </p:txBody>
      </p:sp>
      <p:sp>
        <p:nvSpPr>
          <p:cNvPr id="5" name="Folded Corner 4">
            <a:extLst>
              <a:ext uri="{FF2B5EF4-FFF2-40B4-BE49-F238E27FC236}">
                <a16:creationId xmlns:a16="http://schemas.microsoft.com/office/drawing/2014/main" id="{BD706E60-28EF-43D9-BFE2-96CBC9AB1B75}"/>
              </a:ext>
            </a:extLst>
          </p:cNvPr>
          <p:cNvSpPr>
            <a:spLocks noChangeArrowheads="1"/>
          </p:cNvSpPr>
          <p:nvPr/>
        </p:nvSpPr>
        <p:spPr bwMode="auto">
          <a:xfrm>
            <a:off x="191344" y="5448618"/>
            <a:ext cx="5439435" cy="1327638"/>
          </a:xfrm>
          <a:prstGeom prst="foldedCorner">
            <a:avLst>
              <a:gd name="adj" fmla="val 25949"/>
            </a:avLst>
          </a:prstGeom>
          <a:solidFill>
            <a:srgbClr val="5B9BD5">
              <a:alpha val="46000"/>
            </a:srgbClr>
          </a:solidFill>
          <a:ln>
            <a:noFill/>
          </a:ln>
          <a:effectLst>
            <a:outerShdw blurRad="50800" dist="38100" dir="2700000" algn="tl" rotWithShape="0">
              <a:srgbClr val="808080">
                <a:alpha val="39998"/>
              </a:srgbClr>
            </a:outerShdw>
          </a:effectLs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662" i="1" dirty="0">
                <a:latin typeface="Calibri Light" panose="020F0302020204030204" pitchFamily="34" charset="0"/>
              </a:rPr>
              <a:t>“</a:t>
            </a:r>
            <a:r>
              <a:rPr lang="en-US" altLang="en-US" sz="1662" i="1" dirty="0">
                <a:latin typeface="+mj-lt"/>
              </a:rPr>
              <a:t>Job creation is one of the transformational gains that countries and communities can achieve when the private sector is allowed to flourish. Fair, efficient and transparent rules, which Doing Business promotes, improve governance and tackle corruption” </a:t>
            </a:r>
            <a:endParaRPr lang="en-US" altLang="en-US" sz="1108" i="1" dirty="0">
              <a:latin typeface="+mj-lt"/>
              <a:cs typeface="Times New Roman" panose="02020603050405020304" pitchFamily="18" charset="0"/>
            </a:endParaRPr>
          </a:p>
          <a:p>
            <a:pPr algn="ctr" eaLnBrk="1" hangingPunct="1">
              <a:defRPr/>
            </a:pPr>
            <a:r>
              <a:rPr lang="en-US" altLang="en-US" sz="1108" dirty="0">
                <a:latin typeface="+mj-lt"/>
                <a:cs typeface="Times New Roman" panose="02020603050405020304" pitchFamily="18" charset="0"/>
              </a:rPr>
              <a:t>                                                                                          </a:t>
            </a:r>
            <a:r>
              <a:rPr lang="en-US" altLang="en-US" sz="1108" dirty="0" err="1">
                <a:latin typeface="+mj-lt"/>
                <a:cs typeface="Times New Roman" panose="02020603050405020304" pitchFamily="18" charset="0"/>
              </a:rPr>
              <a:t>Kristalina</a:t>
            </a:r>
            <a:r>
              <a:rPr lang="en-US" altLang="en-US" sz="1108" dirty="0">
                <a:latin typeface="+mj-lt"/>
                <a:cs typeface="Times New Roman" panose="02020603050405020304" pitchFamily="18" charset="0"/>
              </a:rPr>
              <a:t> Georgieva, World Bank Chief Executive Officer </a:t>
            </a:r>
          </a:p>
          <a:p>
            <a:pPr algn="r" eaLnBrk="1" hangingPunct="1">
              <a:defRPr/>
            </a:pPr>
            <a:r>
              <a:rPr lang="en-US" altLang="en-US" sz="1108" dirty="0">
                <a:latin typeface="Arial" panose="020B0604020202020204" pitchFamily="34" charset="0"/>
                <a:cs typeface="Times New Roman" panose="02020603050405020304" pitchFamily="18" charset="0"/>
              </a:rPr>
              <a:t> </a:t>
            </a:r>
            <a:endParaRPr lang="en-US" altLang="en-US" sz="1662" dirty="0">
              <a:latin typeface="Times New Roman" panose="02020603050405020304" pitchFamily="18" charset="0"/>
              <a:cs typeface="Times New Roman" panose="02020603050405020304" pitchFamily="18" charset="0"/>
            </a:endParaRPr>
          </a:p>
        </p:txBody>
      </p:sp>
      <p:pic>
        <p:nvPicPr>
          <p:cNvPr id="61447" name="Picture 5">
            <a:extLst>
              <a:ext uri="{FF2B5EF4-FFF2-40B4-BE49-F238E27FC236}">
                <a16:creationId xmlns:a16="http://schemas.microsoft.com/office/drawing/2014/main" id="{97BC810D-2C48-4203-A192-045C723391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182" y="3391293"/>
            <a:ext cx="4620780" cy="18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6">
            <a:extLst>
              <a:ext uri="{FF2B5EF4-FFF2-40B4-BE49-F238E27FC236}">
                <a16:creationId xmlns:a16="http://schemas.microsoft.com/office/drawing/2014/main" id="{B0CCF8A2-16C7-4466-A7D8-109C8293F8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181" y="1205812"/>
            <a:ext cx="4620781" cy="206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49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8EE14F-872D-4B4D-B469-B631D6F71355}"/>
              </a:ext>
            </a:extLst>
          </p:cNvPr>
          <p:cNvSpPr>
            <a:spLocks noGrp="1"/>
          </p:cNvSpPr>
          <p:nvPr>
            <p:ph type="title"/>
          </p:nvPr>
        </p:nvSpPr>
        <p:spPr>
          <a:xfrm>
            <a:off x="-577121" y="677845"/>
            <a:ext cx="13249472" cy="495298"/>
          </a:xfrm>
        </p:spPr>
        <p:txBody>
          <a:bodyPr rtlCol="0">
            <a:noAutofit/>
          </a:bodyPr>
          <a:lstStyle/>
          <a:p>
            <a:pPr>
              <a:defRPr/>
            </a:pPr>
            <a:r>
              <a:rPr lang="en-US" b="1" dirty="0"/>
              <a:t>The 11 </a:t>
            </a:r>
            <a:r>
              <a:rPr lang="en-US" b="1" i="1" dirty="0"/>
              <a:t>Doing Business </a:t>
            </a:r>
            <a:r>
              <a:rPr lang="en-US" b="1" dirty="0" smtClean="0"/>
              <a:t>areas </a:t>
            </a:r>
            <a:r>
              <a:rPr lang="en-US" b="1" dirty="0"/>
              <a:t>of business regulation </a:t>
            </a:r>
            <a:r>
              <a:rPr lang="en-US" b="1" dirty="0" smtClean="0"/>
              <a:t>affect firms </a:t>
            </a:r>
            <a:r>
              <a:rPr lang="en-US" b="1" dirty="0"/>
              <a:t>throughout their life cycle</a:t>
            </a:r>
          </a:p>
        </p:txBody>
      </p:sp>
      <p:sp>
        <p:nvSpPr>
          <p:cNvPr id="4" name="Slide Number Placeholder 3">
            <a:extLst>
              <a:ext uri="{FF2B5EF4-FFF2-40B4-BE49-F238E27FC236}">
                <a16:creationId xmlns:a16="http://schemas.microsoft.com/office/drawing/2014/main" id="{3D8BB0B7-1723-41FC-943B-75AE0B22A53A}"/>
              </a:ext>
            </a:extLst>
          </p:cNvPr>
          <p:cNvSpPr>
            <a:spLocks noGrp="1"/>
          </p:cNvSpPr>
          <p:nvPr>
            <p:ph type="sldNum" sz="quarter" idx="4294967295"/>
          </p:nvPr>
        </p:nvSpPr>
        <p:spPr>
          <a:xfrm>
            <a:off x="9347200" y="6319056"/>
            <a:ext cx="2540000" cy="457200"/>
          </a:xfrm>
          <a:prstGeom prst="rect">
            <a:avLst/>
          </a:prstGeom>
        </p:spPr>
        <p:txBody>
          <a:bodyPr/>
          <a:lstStyle/>
          <a:p>
            <a:pPr>
              <a:defRPr/>
            </a:pPr>
            <a:fld id="{1303D545-6BFC-441F-B0CE-C6723C02EC38}" type="slidenum">
              <a:rPr lang="en-US">
                <a:solidFill>
                  <a:schemeClr val="bg1">
                    <a:lumMod val="75000"/>
                  </a:schemeClr>
                </a:solidFill>
              </a:rPr>
              <a:pPr>
                <a:defRPr/>
              </a:pPr>
              <a:t>4</a:t>
            </a:fld>
            <a:endParaRPr lang="en-US" dirty="0">
              <a:solidFill>
                <a:schemeClr val="bg1">
                  <a:lumMod val="75000"/>
                </a:schemeClr>
              </a:solidFill>
            </a:endParaRPr>
          </a:p>
        </p:txBody>
      </p:sp>
      <p:sp>
        <p:nvSpPr>
          <p:cNvPr id="63492" name="Oval 6">
            <a:extLst>
              <a:ext uri="{FF2B5EF4-FFF2-40B4-BE49-F238E27FC236}">
                <a16:creationId xmlns:a16="http://schemas.microsoft.com/office/drawing/2014/main" id="{B694CAB1-1534-40D4-AEEE-0AFA5E25BBC9}"/>
              </a:ext>
            </a:extLst>
          </p:cNvPr>
          <p:cNvSpPr>
            <a:spLocks noChangeArrowheads="1"/>
          </p:cNvSpPr>
          <p:nvPr/>
        </p:nvSpPr>
        <p:spPr bwMode="auto">
          <a:xfrm flipH="1" flipV="1">
            <a:off x="8515355" y="4336078"/>
            <a:ext cx="659423"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493" name="Oval 10">
            <a:extLst>
              <a:ext uri="{FF2B5EF4-FFF2-40B4-BE49-F238E27FC236}">
                <a16:creationId xmlns:a16="http://schemas.microsoft.com/office/drawing/2014/main" id="{6FC628A3-5C27-444E-924D-422A3B368C57}"/>
              </a:ext>
            </a:extLst>
          </p:cNvPr>
          <p:cNvSpPr>
            <a:spLocks noChangeArrowheads="1"/>
          </p:cNvSpPr>
          <p:nvPr/>
        </p:nvSpPr>
        <p:spPr bwMode="auto">
          <a:xfrm flipH="1">
            <a:off x="7258055" y="1912331"/>
            <a:ext cx="659423"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494" name="Oval 11">
            <a:extLst>
              <a:ext uri="{FF2B5EF4-FFF2-40B4-BE49-F238E27FC236}">
                <a16:creationId xmlns:a16="http://schemas.microsoft.com/office/drawing/2014/main" id="{F0F7D42D-23AA-489F-8146-30F3F19B8D78}"/>
              </a:ext>
            </a:extLst>
          </p:cNvPr>
          <p:cNvSpPr>
            <a:spLocks noChangeArrowheads="1"/>
          </p:cNvSpPr>
          <p:nvPr/>
        </p:nvSpPr>
        <p:spPr bwMode="auto">
          <a:xfrm flipH="1">
            <a:off x="8544661" y="2516070"/>
            <a:ext cx="657957"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495" name="Oval 19">
            <a:extLst>
              <a:ext uri="{FF2B5EF4-FFF2-40B4-BE49-F238E27FC236}">
                <a16:creationId xmlns:a16="http://schemas.microsoft.com/office/drawing/2014/main" id="{853E2D21-4F31-4108-AAF4-9BEBEFB82AFA}"/>
              </a:ext>
            </a:extLst>
          </p:cNvPr>
          <p:cNvSpPr>
            <a:spLocks noChangeArrowheads="1"/>
          </p:cNvSpPr>
          <p:nvPr/>
        </p:nvSpPr>
        <p:spPr bwMode="auto">
          <a:xfrm>
            <a:off x="4500200" y="1966550"/>
            <a:ext cx="659423"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496" name="Oval 24">
            <a:extLst>
              <a:ext uri="{FF2B5EF4-FFF2-40B4-BE49-F238E27FC236}">
                <a16:creationId xmlns:a16="http://schemas.microsoft.com/office/drawing/2014/main" id="{79658388-9065-4B93-A10D-E10A34007A95}"/>
              </a:ext>
            </a:extLst>
          </p:cNvPr>
          <p:cNvSpPr>
            <a:spLocks noChangeArrowheads="1"/>
          </p:cNvSpPr>
          <p:nvPr/>
        </p:nvSpPr>
        <p:spPr bwMode="auto">
          <a:xfrm>
            <a:off x="5826374" y="2546842"/>
            <a:ext cx="659423"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497" name="Oval 27">
            <a:extLst>
              <a:ext uri="{FF2B5EF4-FFF2-40B4-BE49-F238E27FC236}">
                <a16:creationId xmlns:a16="http://schemas.microsoft.com/office/drawing/2014/main" id="{B72643D3-E85B-4B0D-903F-2D5B2CFAED8F}"/>
              </a:ext>
            </a:extLst>
          </p:cNvPr>
          <p:cNvSpPr>
            <a:spLocks noChangeArrowheads="1"/>
          </p:cNvSpPr>
          <p:nvPr/>
        </p:nvSpPr>
        <p:spPr bwMode="auto">
          <a:xfrm flipV="1">
            <a:off x="4435723" y="4869477"/>
            <a:ext cx="657957"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498" name="Oval 31">
            <a:extLst>
              <a:ext uri="{FF2B5EF4-FFF2-40B4-BE49-F238E27FC236}">
                <a16:creationId xmlns:a16="http://schemas.microsoft.com/office/drawing/2014/main" id="{27A8C153-8D18-4675-98E7-3F514B6F6ADB}"/>
              </a:ext>
            </a:extLst>
          </p:cNvPr>
          <p:cNvSpPr>
            <a:spLocks noChangeArrowheads="1"/>
          </p:cNvSpPr>
          <p:nvPr/>
        </p:nvSpPr>
        <p:spPr bwMode="auto">
          <a:xfrm>
            <a:off x="6954715" y="5036532"/>
            <a:ext cx="657958"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499" name="Oval 32">
            <a:extLst>
              <a:ext uri="{FF2B5EF4-FFF2-40B4-BE49-F238E27FC236}">
                <a16:creationId xmlns:a16="http://schemas.microsoft.com/office/drawing/2014/main" id="{AC094034-DA53-4DE8-A969-D47A27F5FF82}"/>
              </a:ext>
            </a:extLst>
          </p:cNvPr>
          <p:cNvSpPr>
            <a:spLocks noChangeArrowheads="1"/>
          </p:cNvSpPr>
          <p:nvPr/>
        </p:nvSpPr>
        <p:spPr bwMode="auto">
          <a:xfrm>
            <a:off x="5650527" y="4300909"/>
            <a:ext cx="659423"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500" name="Oval 36">
            <a:extLst>
              <a:ext uri="{FF2B5EF4-FFF2-40B4-BE49-F238E27FC236}">
                <a16:creationId xmlns:a16="http://schemas.microsoft.com/office/drawing/2014/main" id="{4F286A71-7957-4F69-B18A-1B2400903F5E}"/>
              </a:ext>
            </a:extLst>
          </p:cNvPr>
          <p:cNvSpPr>
            <a:spLocks noChangeArrowheads="1"/>
          </p:cNvSpPr>
          <p:nvPr/>
        </p:nvSpPr>
        <p:spPr bwMode="auto">
          <a:xfrm>
            <a:off x="4626223" y="3462708"/>
            <a:ext cx="659423"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501" name="Oval 42">
            <a:extLst>
              <a:ext uri="{FF2B5EF4-FFF2-40B4-BE49-F238E27FC236}">
                <a16:creationId xmlns:a16="http://schemas.microsoft.com/office/drawing/2014/main" id="{B946BC4D-CCC5-4DB6-BD81-1DAADB60788F}"/>
              </a:ext>
            </a:extLst>
          </p:cNvPr>
          <p:cNvSpPr>
            <a:spLocks noChangeArrowheads="1"/>
          </p:cNvSpPr>
          <p:nvPr/>
        </p:nvSpPr>
        <p:spPr bwMode="auto">
          <a:xfrm>
            <a:off x="3367454" y="2715362"/>
            <a:ext cx="657958" cy="65795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63502" name="Oval 43">
            <a:extLst>
              <a:ext uri="{FF2B5EF4-FFF2-40B4-BE49-F238E27FC236}">
                <a16:creationId xmlns:a16="http://schemas.microsoft.com/office/drawing/2014/main" id="{7DDC0900-70A1-4B4A-B34F-4B306169B9A7}"/>
              </a:ext>
            </a:extLst>
          </p:cNvPr>
          <p:cNvSpPr>
            <a:spLocks noChangeArrowheads="1"/>
          </p:cNvSpPr>
          <p:nvPr/>
        </p:nvSpPr>
        <p:spPr bwMode="auto">
          <a:xfrm>
            <a:off x="3431934" y="4122132"/>
            <a:ext cx="659423" cy="65942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Char char="•"/>
            </a:pPr>
            <a:endParaRPr lang="en-US" altLang="en-US" sz="1200">
              <a:latin typeface="Calibri Light" panose="020F0302020204030204" pitchFamily="34" charset="0"/>
              <a:cs typeface="Times New Roman" panose="02020603050405020304" pitchFamily="18" charset="0"/>
            </a:endParaRPr>
          </a:p>
        </p:txBody>
      </p:sp>
      <p:sp>
        <p:nvSpPr>
          <p:cNvPr id="83" name="Rectangle 82">
            <a:extLst>
              <a:ext uri="{FF2B5EF4-FFF2-40B4-BE49-F238E27FC236}">
                <a16:creationId xmlns:a16="http://schemas.microsoft.com/office/drawing/2014/main" id="{15B5226E-8717-4E2F-856A-FA76DFE9D6DE}"/>
              </a:ext>
            </a:extLst>
          </p:cNvPr>
          <p:cNvSpPr/>
          <p:nvPr/>
        </p:nvSpPr>
        <p:spPr>
          <a:xfrm>
            <a:off x="4976447" y="3304444"/>
            <a:ext cx="463588" cy="255776"/>
          </a:xfrm>
          <a:prstGeom prst="rect">
            <a:avLst/>
          </a:prstGeom>
        </p:spPr>
        <p:txBody>
          <a:bodyPr wrap="none">
            <a:spAutoFit/>
          </a:bodyPr>
          <a:lstStyle/>
          <a:p>
            <a:pPr>
              <a:defRPr/>
            </a:pPr>
            <a:r>
              <a:rPr lang="en-US" sz="1062" dirty="0">
                <a:solidFill>
                  <a:schemeClr val="bg1"/>
                </a:solidFill>
                <a:latin typeface="+mj-lt"/>
                <a:cs typeface="Times New Roman" pitchFamily="18" charset="0"/>
              </a:rPr>
              <a:t>New</a:t>
            </a:r>
            <a:endParaRPr lang="en-US" sz="1062" dirty="0">
              <a:latin typeface="+mj-lt"/>
            </a:endParaRPr>
          </a:p>
        </p:txBody>
      </p:sp>
      <p:pic>
        <p:nvPicPr>
          <p:cNvPr id="63504" name="Picture 1">
            <a:extLst>
              <a:ext uri="{FF2B5EF4-FFF2-40B4-BE49-F238E27FC236}">
                <a16:creationId xmlns:a16="http://schemas.microsoft.com/office/drawing/2014/main" id="{0A3736E5-131E-4D1A-8D42-BE83EF0993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854" y="1450970"/>
            <a:ext cx="7898287" cy="47731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28892" y="1787512"/>
            <a:ext cx="3000838" cy="4293483"/>
          </a:xfrm>
          <a:prstGeom prst="rect">
            <a:avLst/>
          </a:prstGeom>
          <a:noFill/>
          <a:ln w="6350">
            <a:solidFill>
              <a:schemeClr val="tx1"/>
            </a:solidFill>
          </a:ln>
        </p:spPr>
        <p:txBody>
          <a:bodyPr wrap="square" rtlCol="0">
            <a:spAutoFit/>
          </a:bodyPr>
          <a:lstStyle/>
          <a:p>
            <a:r>
              <a:rPr lang="en-ZA" sz="2000" b="1" dirty="0" smtClean="0"/>
              <a:t>City governments are responsible for 3 </a:t>
            </a:r>
            <a:r>
              <a:rPr lang="en-ZA" sz="2000" b="1" i="1" dirty="0" smtClean="0"/>
              <a:t>Doing Business</a:t>
            </a:r>
            <a:r>
              <a:rPr lang="en-ZA" sz="2000" b="1" dirty="0" smtClean="0"/>
              <a:t> indicators – all in area of Getting a Location</a:t>
            </a:r>
          </a:p>
          <a:p>
            <a:endParaRPr lang="en-ZA" sz="2000" b="1" dirty="0" smtClean="0"/>
          </a:p>
          <a:p>
            <a:pPr marL="342900" indent="-342900">
              <a:spcAft>
                <a:spcPts val="600"/>
              </a:spcAft>
              <a:buFont typeface="Arial" panose="020B0604020202020204" pitchFamily="34" charset="0"/>
              <a:buChar char="•"/>
            </a:pPr>
            <a:r>
              <a:rPr lang="en-ZA" sz="2000" b="1" dirty="0" smtClean="0"/>
              <a:t>Dealing with Construction Permits</a:t>
            </a:r>
          </a:p>
          <a:p>
            <a:pPr marL="342900" indent="-342900">
              <a:spcAft>
                <a:spcPts val="600"/>
              </a:spcAft>
              <a:buFont typeface="Arial" panose="020B0604020202020204" pitchFamily="34" charset="0"/>
              <a:buChar char="•"/>
            </a:pPr>
            <a:r>
              <a:rPr lang="en-ZA" sz="2000" b="1" dirty="0" smtClean="0"/>
              <a:t>Getting Electricity </a:t>
            </a:r>
          </a:p>
          <a:p>
            <a:pPr marL="342900" indent="-342900">
              <a:spcAft>
                <a:spcPts val="600"/>
              </a:spcAft>
              <a:buFont typeface="Arial" panose="020B0604020202020204" pitchFamily="34" charset="0"/>
              <a:buChar char="•"/>
            </a:pPr>
            <a:r>
              <a:rPr lang="en-ZA" sz="2000" b="1" dirty="0" smtClean="0"/>
              <a:t>Registering Property</a:t>
            </a:r>
          </a:p>
          <a:p>
            <a:pPr marL="342900" indent="-342900">
              <a:buFontTx/>
              <a:buChar char="-"/>
            </a:pPr>
            <a:endParaRPr lang="en-ZA" dirty="0" smtClean="0"/>
          </a:p>
        </p:txBody>
      </p:sp>
    </p:spTree>
    <p:extLst>
      <p:ext uri="{BB962C8B-B14F-4D97-AF65-F5344CB8AC3E}">
        <p14:creationId xmlns:p14="http://schemas.microsoft.com/office/powerpoint/2010/main" val="3009524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65" y="1167694"/>
            <a:ext cx="10513168" cy="756707"/>
          </a:xfrm>
        </p:spPr>
        <p:txBody>
          <a:bodyPr anchor="ctr"/>
          <a:lstStyle/>
          <a:p>
            <a:r>
              <a:rPr lang="en-US" sz="2800" b="1" dirty="0"/>
              <a:t>What </a:t>
            </a:r>
            <a:r>
              <a:rPr lang="en-US" sz="2800" b="1" i="1" dirty="0"/>
              <a:t>Dealing with construction permits </a:t>
            </a:r>
            <a:r>
              <a:rPr lang="en-US" sz="2800" b="1" dirty="0" smtClean="0"/>
              <a:t>indicator</a:t>
            </a:r>
            <a:r>
              <a:rPr lang="en-US" sz="2800" b="1" i="1" dirty="0" smtClean="0"/>
              <a:t> </a:t>
            </a:r>
            <a:r>
              <a:rPr lang="en-US" sz="2800" b="1" dirty="0" smtClean="0"/>
              <a:t>measures</a:t>
            </a:r>
            <a:endParaRPr lang="en-US" sz="2800" b="1" dirty="0"/>
          </a:p>
        </p:txBody>
      </p:sp>
      <p:pic>
        <p:nvPicPr>
          <p:cNvPr id="8" name="Picture 20" descr="Image result for quality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77" y="3921384"/>
            <a:ext cx="1152151" cy="11521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032243" y="3160101"/>
            <a:ext cx="2214563" cy="523220"/>
          </a:xfrm>
          <a:prstGeom prst="rect">
            <a:avLst/>
          </a:prstGeom>
          <a:noFill/>
        </p:spPr>
        <p:txBody>
          <a:bodyPr wrap="square" rtlCol="0">
            <a:spAutoFit/>
          </a:bodyPr>
          <a:lstStyle/>
          <a:p>
            <a:pPr algn="ctr"/>
            <a:r>
              <a:rPr lang="en-US" sz="2800" b="1" dirty="0">
                <a:solidFill>
                  <a:srgbClr val="0097CC"/>
                </a:solidFill>
                <a:latin typeface="Calibri" panose="020F0502020204030204" pitchFamily="34" charset="0"/>
                <a:cs typeface="Calibri" panose="020F0502020204030204" pitchFamily="34" charset="0"/>
              </a:rPr>
              <a:t>quality</a:t>
            </a:r>
          </a:p>
        </p:txBody>
      </p:sp>
      <p:pic>
        <p:nvPicPr>
          <p:cNvPr id="14" name="Picture 6" descr="Image result for procedure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390" y="3939691"/>
            <a:ext cx="1011927" cy="1011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Image result for tim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2279" y="3929913"/>
            <a:ext cx="1067674" cy="10676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Image result for money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1544" y="4988021"/>
            <a:ext cx="1060535" cy="10605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299895" y="3191852"/>
            <a:ext cx="2214563" cy="523220"/>
          </a:xfrm>
          <a:prstGeom prst="rect">
            <a:avLst/>
          </a:prstGeom>
          <a:noFill/>
        </p:spPr>
        <p:txBody>
          <a:bodyPr wrap="square" rtlCol="0">
            <a:spAutoFit/>
          </a:bodyPr>
          <a:lstStyle/>
          <a:p>
            <a:pPr algn="ctr"/>
            <a:r>
              <a:rPr lang="en-US" sz="2800" b="1" dirty="0">
                <a:solidFill>
                  <a:srgbClr val="0097CC"/>
                </a:solidFill>
                <a:latin typeface="Calibri" panose="020F0502020204030204" pitchFamily="34" charset="0"/>
                <a:cs typeface="Calibri" panose="020F0502020204030204" pitchFamily="34" charset="0"/>
              </a:rPr>
              <a:t>efficiency</a:t>
            </a:r>
          </a:p>
        </p:txBody>
      </p:sp>
      <p:pic>
        <p:nvPicPr>
          <p:cNvPr id="18" name="Picture 4" descr="Image result for plus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6464" y="407688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equal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8110" y="3916829"/>
            <a:ext cx="817391" cy="8173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7518014" y="2679938"/>
            <a:ext cx="3816424" cy="3943302"/>
          </a:xfrm>
          <a:prstGeom prst="rect">
            <a:avLst/>
          </a:prstGeom>
        </p:spPr>
      </p:pic>
      <p:sp>
        <p:nvSpPr>
          <p:cNvPr id="4" name="Rectangle 3"/>
          <p:cNvSpPr/>
          <p:nvPr/>
        </p:nvSpPr>
        <p:spPr>
          <a:xfrm>
            <a:off x="427745" y="1844859"/>
            <a:ext cx="10820730" cy="1015663"/>
          </a:xfrm>
          <a:prstGeom prst="rect">
            <a:avLst/>
          </a:prstGeom>
        </p:spPr>
        <p:txBody>
          <a:bodyPr wrap="square">
            <a:spAutoFit/>
          </a:bodyPr>
          <a:lstStyle/>
          <a:p>
            <a:r>
              <a:rPr lang="en-US" sz="2000" b="1" kern="0" dirty="0">
                <a:latin typeface="Calibri" panose="020F0502020204030204" pitchFamily="34" charset="0"/>
                <a:cs typeface="Calibri" panose="020F0502020204030204" pitchFamily="34" charset="0"/>
              </a:rPr>
              <a:t>What are the number of </a:t>
            </a:r>
            <a:r>
              <a:rPr lang="en-US" sz="2000" b="1" kern="0" dirty="0">
                <a:solidFill>
                  <a:srgbClr val="E1C000"/>
                </a:solidFill>
                <a:latin typeface="Calibri" panose="020F0502020204030204" pitchFamily="34" charset="0"/>
                <a:cs typeface="Calibri" panose="020F0502020204030204" pitchFamily="34" charset="0"/>
              </a:rPr>
              <a:t>procedures, time and cost </a:t>
            </a:r>
            <a:r>
              <a:rPr lang="en-US" sz="2000" b="1" kern="0" dirty="0">
                <a:latin typeface="Calibri" panose="020F0502020204030204" pitchFamily="34" charset="0"/>
                <a:cs typeface="Calibri" panose="020F0502020204030204" pitchFamily="34" charset="0"/>
              </a:rPr>
              <a:t>for a small and medium-size limited liability company to build a standardized warehouse? What are the </a:t>
            </a:r>
            <a:r>
              <a:rPr lang="en-US" sz="2000" b="1" kern="0" dirty="0">
                <a:solidFill>
                  <a:srgbClr val="E1C000"/>
                </a:solidFill>
                <a:latin typeface="Calibri" panose="020F0502020204030204" pitchFamily="34" charset="0"/>
                <a:cs typeface="Calibri" panose="020F0502020204030204" pitchFamily="34" charset="0"/>
              </a:rPr>
              <a:t>building regulations</a:t>
            </a:r>
            <a:r>
              <a:rPr lang="en-US" sz="2000" b="1" kern="0" dirty="0">
                <a:latin typeface="Calibri" panose="020F0502020204030204" pitchFamily="34" charset="0"/>
                <a:cs typeface="Calibri" panose="020F0502020204030204" pitchFamily="34" charset="0"/>
              </a:rPr>
              <a:t> and how are they implemented?</a:t>
            </a:r>
          </a:p>
        </p:txBody>
      </p:sp>
      <p:sp>
        <p:nvSpPr>
          <p:cNvPr id="21" name="TextBox 20"/>
          <p:cNvSpPr txBox="1"/>
          <p:nvPr/>
        </p:nvSpPr>
        <p:spPr>
          <a:xfrm>
            <a:off x="6873928" y="6386065"/>
            <a:ext cx="1529390" cy="246221"/>
          </a:xfrm>
          <a:prstGeom prst="rect">
            <a:avLst/>
          </a:prstGeom>
          <a:noFill/>
        </p:spPr>
        <p:txBody>
          <a:bodyPr wrap="square" rtlCol="0">
            <a:spAutoFit/>
          </a:bodyPr>
          <a:lstStyle/>
          <a:p>
            <a:r>
              <a:rPr lang="en-US" sz="1000" dirty="0">
                <a:solidFill>
                  <a:srgbClr val="BFBFBF"/>
                </a:solidFill>
                <a:cs typeface="Arial" panose="020B0604020202020204" pitchFamily="34" charset="0"/>
              </a:rPr>
              <a:t>www.doingbusiness.org</a:t>
            </a:r>
          </a:p>
        </p:txBody>
      </p:sp>
      <p:sp>
        <p:nvSpPr>
          <p:cNvPr id="22" name="Rectangle 21"/>
          <p:cNvSpPr/>
          <p:nvPr/>
        </p:nvSpPr>
        <p:spPr>
          <a:xfrm>
            <a:off x="1660615" y="6364190"/>
            <a:ext cx="561372" cy="461665"/>
          </a:xfrm>
          <a:prstGeom prst="rect">
            <a:avLst/>
          </a:prstGeom>
        </p:spPr>
        <p:txBody>
          <a:bodyPr wrap="none">
            <a:spAutoFit/>
          </a:bodyPr>
          <a:lstStyle/>
          <a:p>
            <a:fld id="{FDB98DB7-BAAB-4AE7-9088-9E78AF0CF1F1}" type="slidenum">
              <a:rPr lang="en-US" b="1">
                <a:solidFill>
                  <a:srgbClr val="FFFFFF">
                    <a:lumMod val="75000"/>
                  </a:srgbClr>
                </a:solidFill>
                <a:ea typeface="MS PGothic" pitchFamily="34" charset="-128"/>
              </a:rPr>
              <a:t>5</a:t>
            </a:fld>
            <a:endParaRPr lang="en-US" dirty="0"/>
          </a:p>
        </p:txBody>
      </p:sp>
      <p:sp>
        <p:nvSpPr>
          <p:cNvPr id="23" name="6-Point Star 13">
            <a:extLst>
              <a:ext uri="{FF2B5EF4-FFF2-40B4-BE49-F238E27FC236}">
                <a16:creationId xmlns:a16="http://schemas.microsoft.com/office/drawing/2014/main" id="{4CA38B88-2F46-42AF-8A70-F751C43D072C}"/>
              </a:ext>
            </a:extLst>
          </p:cNvPr>
          <p:cNvSpPr/>
          <p:nvPr/>
        </p:nvSpPr>
        <p:spPr bwMode="auto">
          <a:xfrm>
            <a:off x="10109163" y="4578453"/>
            <a:ext cx="724835" cy="746329"/>
          </a:xfrm>
          <a:prstGeom prst="star6">
            <a:avLst/>
          </a:prstGeom>
          <a:solidFill>
            <a:schemeClr val="accent5">
              <a:lumMod val="90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ct val="50000"/>
              </a:spcBef>
            </a:pPr>
            <a:r>
              <a:rPr lang="en-US" sz="1000" b="1" dirty="0">
                <a:latin typeface="Trebuchet MS" pitchFamily="34" charset="0"/>
                <a:ea typeface="MS PGothic" pitchFamily="34" charset="-128"/>
                <a:cs typeface="Times New Roman" pitchFamily="18" charset="0"/>
              </a:rPr>
              <a:t>New</a:t>
            </a:r>
          </a:p>
        </p:txBody>
      </p:sp>
    </p:spTree>
    <p:extLst>
      <p:ext uri="{BB962C8B-B14F-4D97-AF65-F5344CB8AC3E}">
        <p14:creationId xmlns:p14="http://schemas.microsoft.com/office/powerpoint/2010/main" val="1253931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325" y="443616"/>
            <a:ext cx="8229600" cy="584775"/>
          </a:xfrm>
          <a:prstGeom prst="rect">
            <a:avLst/>
          </a:prstGeom>
          <a:noFill/>
        </p:spPr>
        <p:txBody>
          <a:bodyPr wrap="square" rtlCol="0">
            <a:spAutoFit/>
          </a:bodyPr>
          <a:lstStyle/>
          <a:p>
            <a:r>
              <a:rPr lang="en-US" sz="3200" b="1" dirty="0">
                <a:solidFill>
                  <a:schemeClr val="bg1"/>
                </a:solidFill>
                <a:latin typeface="Calibri" panose="020F0502020204030204" pitchFamily="34" charset="0"/>
                <a:cs typeface="Calibri" panose="020F0502020204030204" pitchFamily="34" charset="0"/>
              </a:rPr>
              <a:t>The </a:t>
            </a:r>
            <a:r>
              <a:rPr lang="en-US" sz="3200" b="1" i="1" dirty="0">
                <a:latin typeface="Calibri" panose="020F0502020204030204" pitchFamily="34" charset="0"/>
                <a:cs typeface="Calibri" panose="020F0502020204030204" pitchFamily="34" charset="0"/>
              </a:rPr>
              <a:t>Doing Business in South Africa </a:t>
            </a:r>
            <a:r>
              <a:rPr lang="en-US" sz="3200" b="1" dirty="0">
                <a:latin typeface="Calibri" panose="020F0502020204030204" pitchFamily="34" charset="0"/>
                <a:cs typeface="Calibri" panose="020F0502020204030204" pitchFamily="34" charset="0"/>
              </a:rPr>
              <a:t>series</a:t>
            </a:r>
          </a:p>
        </p:txBody>
      </p:sp>
      <p:graphicFrame>
        <p:nvGraphicFramePr>
          <p:cNvPr id="5" name="Diagram 4"/>
          <p:cNvGraphicFramePr/>
          <p:nvPr>
            <p:extLst/>
          </p:nvPr>
        </p:nvGraphicFramePr>
        <p:xfrm>
          <a:off x="369098" y="1358241"/>
          <a:ext cx="4862806" cy="106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6384032" y="1358241"/>
            <a:ext cx="4735815" cy="4862870"/>
          </a:xfrm>
          <a:prstGeom prst="rect">
            <a:avLst/>
          </a:prstGeom>
          <a:noFill/>
        </p:spPr>
        <p:txBody>
          <a:bodyPr wrap="square" rtlCol="0">
            <a:spAutoFit/>
          </a:bodyPr>
          <a:lstStyle/>
          <a:p>
            <a:r>
              <a:rPr lang="en-US" sz="2200" dirty="0" smtClean="0"/>
              <a:t>Measures </a:t>
            </a:r>
            <a:r>
              <a:rPr lang="en-US" sz="2200" dirty="0"/>
              <a:t>9 metro areas + 4 maritime ports</a:t>
            </a:r>
          </a:p>
          <a:p>
            <a:endParaRPr lang="en-US" sz="2200" dirty="0"/>
          </a:p>
          <a:p>
            <a:r>
              <a:rPr lang="en-US" sz="2200" dirty="0" smtClean="0"/>
              <a:t>Updated </a:t>
            </a:r>
            <a:r>
              <a:rPr lang="en-US" sz="2200" dirty="0"/>
              <a:t>data in 5 indicators regulatory areas measured in 2015</a:t>
            </a:r>
          </a:p>
          <a:p>
            <a:endParaRPr lang="en-US" sz="2200" dirty="0"/>
          </a:p>
          <a:p>
            <a:r>
              <a:rPr lang="en-US" sz="2200" dirty="0" smtClean="0"/>
              <a:t>Applies </a:t>
            </a:r>
            <a:r>
              <a:rPr lang="en-US" sz="2200" dirty="0"/>
              <a:t>methodology updates since 2015</a:t>
            </a:r>
          </a:p>
          <a:p>
            <a:endParaRPr lang="en-US" sz="2200" dirty="0"/>
          </a:p>
          <a:p>
            <a:r>
              <a:rPr lang="en-US" sz="2200" dirty="0" smtClean="0"/>
              <a:t>Tracks </a:t>
            </a:r>
            <a:r>
              <a:rPr lang="en-US" sz="2200" dirty="0"/>
              <a:t>and </a:t>
            </a:r>
            <a:r>
              <a:rPr lang="en-US" sz="2200" dirty="0" smtClean="0"/>
              <a:t>documents </a:t>
            </a:r>
            <a:r>
              <a:rPr lang="en-US" sz="2200" dirty="0"/>
              <a:t>reforms</a:t>
            </a:r>
          </a:p>
          <a:p>
            <a:endParaRPr lang="en-US" sz="2200" dirty="0"/>
          </a:p>
          <a:p>
            <a:r>
              <a:rPr lang="en-US" sz="2200" dirty="0" smtClean="0"/>
              <a:t>Identifies </a:t>
            </a:r>
            <a:r>
              <a:rPr lang="en-US" sz="2200" dirty="0"/>
              <a:t>good practices and </a:t>
            </a:r>
            <a:r>
              <a:rPr lang="en-US" sz="2200" dirty="0" smtClean="0"/>
              <a:t>provides </a:t>
            </a:r>
            <a:r>
              <a:rPr lang="en-US" sz="2200" dirty="0"/>
              <a:t>policy recommendations</a:t>
            </a:r>
          </a:p>
          <a:p>
            <a:endParaRPr lang="en-US" dirty="0"/>
          </a:p>
        </p:txBody>
      </p:sp>
      <p:pic>
        <p:nvPicPr>
          <p:cNvPr id="9" name="Picture 8"/>
          <p:cNvPicPr>
            <a:picLocks noChangeAspect="1"/>
          </p:cNvPicPr>
          <p:nvPr/>
        </p:nvPicPr>
        <p:blipFill>
          <a:blip r:embed="rId8"/>
          <a:stretch>
            <a:fillRect/>
          </a:stretch>
        </p:blipFill>
        <p:spPr>
          <a:xfrm>
            <a:off x="209470" y="2636912"/>
            <a:ext cx="2257752" cy="2829038"/>
          </a:xfrm>
          <a:prstGeom prst="rect">
            <a:avLst/>
          </a:prstGeom>
        </p:spPr>
      </p:pic>
      <p:sp>
        <p:nvSpPr>
          <p:cNvPr id="8" name="Slide Number Placeholder 2"/>
          <p:cNvSpPr>
            <a:spLocks noGrp="1"/>
          </p:cNvSpPr>
          <p:nvPr>
            <p:ph type="sldNum" sz="quarter" idx="4294967295"/>
          </p:nvPr>
        </p:nvSpPr>
        <p:spPr>
          <a:xfrm>
            <a:off x="1881188" y="6350001"/>
            <a:ext cx="552450" cy="358775"/>
          </a:xfrm>
          <a:prstGeom prst="rect">
            <a:avLst/>
          </a:prstGeom>
        </p:spPr>
        <p:txBody>
          <a:bodyPr/>
          <a:lstStyle/>
          <a:p>
            <a:pPr algn="l" eaLnBrk="1" hangingPunct="1">
              <a:defRPr/>
            </a:pPr>
            <a:fld id="{BC760B9F-94B6-48F9-9CAF-FD4E51F2A4B3}" type="slidenum">
              <a:rPr lang="en-US" sz="1600">
                <a:solidFill>
                  <a:srgbClr val="FFFFFF">
                    <a:lumMod val="75000"/>
                  </a:srgbClr>
                </a:solidFill>
                <a:latin typeface="Arial"/>
                <a:ea typeface="MS PGothic" pitchFamily="34" charset="-128"/>
              </a:rPr>
              <a:pPr algn="l" eaLnBrk="1" hangingPunct="1">
                <a:defRPr/>
              </a:pPr>
              <a:t>6</a:t>
            </a:fld>
            <a:endParaRPr lang="en-US" sz="1600" dirty="0">
              <a:solidFill>
                <a:srgbClr val="FFFFFF">
                  <a:lumMod val="75000"/>
                </a:srgbClr>
              </a:solidFill>
              <a:latin typeface="Arial"/>
              <a:ea typeface="MS PGothic" pitchFamily="34" charset="-128"/>
            </a:endParaRPr>
          </a:p>
        </p:txBody>
      </p:sp>
      <p:sp>
        <p:nvSpPr>
          <p:cNvPr id="10" name="TextBox 9"/>
          <p:cNvSpPr txBox="1"/>
          <p:nvPr/>
        </p:nvSpPr>
        <p:spPr>
          <a:xfrm>
            <a:off x="6873928" y="6386065"/>
            <a:ext cx="1529390" cy="246221"/>
          </a:xfrm>
          <a:prstGeom prst="rect">
            <a:avLst/>
          </a:prstGeom>
          <a:noFill/>
        </p:spPr>
        <p:txBody>
          <a:bodyPr wrap="square" rtlCol="0">
            <a:spAutoFit/>
          </a:bodyPr>
          <a:lstStyle/>
          <a:p>
            <a:r>
              <a:rPr lang="en-US" sz="1000" dirty="0">
                <a:solidFill>
                  <a:srgbClr val="BFBFBF"/>
                </a:solidFill>
                <a:cs typeface="Arial" panose="020B0604020202020204" pitchFamily="34" charset="0"/>
              </a:rPr>
              <a:t>www.doingbusiness.org</a:t>
            </a:r>
          </a:p>
        </p:txBody>
      </p:sp>
      <p:pic>
        <p:nvPicPr>
          <p:cNvPr id="11" name="Picture 10" descr="A close up of a logo&#10;&#10;Description generated with high confidence">
            <a:extLst>
              <a:ext uri="{FF2B5EF4-FFF2-40B4-BE49-F238E27FC236}">
                <a16:creationId xmlns:a16="http://schemas.microsoft.com/office/drawing/2014/main" id="{D2D2B49D-A3B4-422E-8254-F2017950172E}"/>
              </a:ext>
            </a:extLst>
          </p:cNvPr>
          <p:cNvPicPr>
            <a:picLocks noChangeAspect="1"/>
          </p:cNvPicPr>
          <p:nvPr/>
        </p:nvPicPr>
        <p:blipFill>
          <a:blip r:embed="rId9"/>
          <a:stretch>
            <a:fillRect/>
          </a:stretch>
        </p:blipFill>
        <p:spPr>
          <a:xfrm>
            <a:off x="3071664" y="3335514"/>
            <a:ext cx="2326144" cy="3071119"/>
          </a:xfrm>
          <a:prstGeom prst="rect">
            <a:avLst/>
          </a:prstGeom>
        </p:spPr>
      </p:pic>
    </p:spTree>
    <p:extLst>
      <p:ext uri="{BB962C8B-B14F-4D97-AF65-F5344CB8AC3E}">
        <p14:creationId xmlns:p14="http://schemas.microsoft.com/office/powerpoint/2010/main" val="214882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41236E-41A2-4269-A45F-BF593E4BB13C}"/>
              </a:ext>
            </a:extLst>
          </p:cNvPr>
          <p:cNvSpPr>
            <a:spLocks noGrp="1"/>
          </p:cNvSpPr>
          <p:nvPr>
            <p:ph type="sldNum" sz="quarter" idx="12"/>
          </p:nvPr>
        </p:nvSpPr>
        <p:spPr/>
        <p:txBody>
          <a:bodyPr/>
          <a:lstStyle/>
          <a:p>
            <a:fld id="{93097819-12A9-AE46-8C24-688FA0D4E186}" type="slidenum">
              <a:rPr lang="en-US" smtClean="0"/>
              <a:pPr/>
              <a:t>7</a:t>
            </a:fld>
            <a:endParaRPr lang="en-US" dirty="0"/>
          </a:p>
        </p:txBody>
      </p:sp>
      <p:sp>
        <p:nvSpPr>
          <p:cNvPr id="3" name="Text Placeholder 2">
            <a:extLst>
              <a:ext uri="{FF2B5EF4-FFF2-40B4-BE49-F238E27FC236}">
                <a16:creationId xmlns:a16="http://schemas.microsoft.com/office/drawing/2014/main" id="{B0CB7D30-3D93-483C-BD71-AA22A1EA5340}"/>
              </a:ext>
            </a:extLst>
          </p:cNvPr>
          <p:cNvSpPr>
            <a:spLocks noGrp="1"/>
          </p:cNvSpPr>
          <p:nvPr>
            <p:ph type="body" idx="1"/>
          </p:nvPr>
        </p:nvSpPr>
        <p:spPr>
          <a:xfrm>
            <a:off x="990111" y="-220077"/>
            <a:ext cx="9191890" cy="891767"/>
          </a:xfrm>
        </p:spPr>
        <p:txBody>
          <a:bodyPr>
            <a:normAutofit/>
          </a:bodyPr>
          <a:lstStyle/>
          <a:p>
            <a:pPr algn="ctr"/>
            <a:r>
              <a:rPr lang="en-US" dirty="0">
                <a:solidFill>
                  <a:schemeClr val="tx1"/>
                </a:solidFill>
              </a:rPr>
              <a:t>Second benchmarking in 9 urban areas and 4 maritime ports</a:t>
            </a:r>
          </a:p>
        </p:txBody>
      </p:sp>
      <p:sp>
        <p:nvSpPr>
          <p:cNvPr id="7" name="TextBox 6">
            <a:extLst>
              <a:ext uri="{FF2B5EF4-FFF2-40B4-BE49-F238E27FC236}">
                <a16:creationId xmlns:a16="http://schemas.microsoft.com/office/drawing/2014/main" id="{A5DC66F1-9D44-4809-85D2-AEC5BB8AED81}"/>
              </a:ext>
            </a:extLst>
          </p:cNvPr>
          <p:cNvSpPr txBox="1"/>
          <p:nvPr/>
        </p:nvSpPr>
        <p:spPr>
          <a:xfrm>
            <a:off x="7821300" y="1059296"/>
            <a:ext cx="3315259" cy="4889983"/>
          </a:xfrm>
          <a:prstGeom prst="rect">
            <a:avLst/>
          </a:prstGeom>
          <a:noFill/>
          <a:ln>
            <a:solidFill>
              <a:srgbClr val="C00000"/>
            </a:solidFill>
          </a:ln>
        </p:spPr>
        <p:txBody>
          <a:bodyPr wrap="square" rtlCol="0">
            <a:spAutoFit/>
          </a:bodyPr>
          <a:lstStyle/>
          <a:p>
            <a:r>
              <a:rPr lang="en-US" sz="1600" b="1" dirty="0">
                <a:solidFill>
                  <a:srgbClr val="C00000"/>
                </a:solidFill>
              </a:rPr>
              <a:t>9 </a:t>
            </a:r>
            <a:r>
              <a:rPr lang="en-US" sz="1600" b="1" dirty="0" smtClean="0">
                <a:solidFill>
                  <a:srgbClr val="C00000"/>
                </a:solidFill>
              </a:rPr>
              <a:t>Urban Areas</a:t>
            </a:r>
            <a:endParaRPr lang="en-US" sz="1600" b="1" dirty="0">
              <a:solidFill>
                <a:srgbClr val="C00000"/>
              </a:solidFill>
            </a:endParaRPr>
          </a:p>
          <a:p>
            <a:pPr>
              <a:spcAft>
                <a:spcPts val="200"/>
              </a:spcAft>
            </a:pPr>
            <a:r>
              <a:rPr lang="en-US" sz="1600" dirty="0"/>
              <a:t>Buffalo City (East London)</a:t>
            </a:r>
          </a:p>
          <a:p>
            <a:pPr>
              <a:spcAft>
                <a:spcPts val="200"/>
              </a:spcAft>
            </a:pPr>
            <a:r>
              <a:rPr lang="en-US" sz="1600" dirty="0"/>
              <a:t>Cape Town (Cape Town)</a:t>
            </a:r>
          </a:p>
          <a:p>
            <a:pPr>
              <a:spcAft>
                <a:spcPts val="200"/>
              </a:spcAft>
            </a:pPr>
            <a:r>
              <a:rPr lang="en-US" sz="1600" dirty="0"/>
              <a:t>Ekurhuleni (Germiston)</a:t>
            </a:r>
          </a:p>
          <a:p>
            <a:pPr>
              <a:spcAft>
                <a:spcPts val="200"/>
              </a:spcAft>
            </a:pPr>
            <a:r>
              <a:rPr lang="en-US" sz="1600" dirty="0"/>
              <a:t>eThekwini (Durban)</a:t>
            </a:r>
          </a:p>
          <a:p>
            <a:pPr>
              <a:spcAft>
                <a:spcPts val="200"/>
              </a:spcAft>
            </a:pPr>
            <a:r>
              <a:rPr lang="en-US" sz="1600" dirty="0"/>
              <a:t>Johannesburg (Johannesburg)</a:t>
            </a:r>
          </a:p>
          <a:p>
            <a:pPr>
              <a:spcAft>
                <a:spcPts val="200"/>
              </a:spcAft>
            </a:pPr>
            <a:r>
              <a:rPr lang="en-US" sz="1600" dirty="0"/>
              <a:t>Mangaung (Bloemfontein)</a:t>
            </a:r>
          </a:p>
          <a:p>
            <a:pPr>
              <a:spcAft>
                <a:spcPts val="200"/>
              </a:spcAft>
            </a:pPr>
            <a:r>
              <a:rPr lang="en-US" sz="1600" dirty="0"/>
              <a:t>Msunduzi (Pietermaritzburg)</a:t>
            </a:r>
          </a:p>
          <a:p>
            <a:pPr>
              <a:spcAft>
                <a:spcPts val="200"/>
              </a:spcAft>
            </a:pPr>
            <a:r>
              <a:rPr lang="en-US" sz="1600" dirty="0"/>
              <a:t>Nelson Mandela Bay (Port Elizabeth)</a:t>
            </a:r>
          </a:p>
          <a:p>
            <a:pPr>
              <a:spcAft>
                <a:spcPts val="200"/>
              </a:spcAft>
            </a:pPr>
            <a:r>
              <a:rPr lang="en-US" sz="1600" dirty="0"/>
              <a:t>Tshwane (Pretoria)</a:t>
            </a:r>
          </a:p>
          <a:p>
            <a:endParaRPr lang="en-US" sz="1600" dirty="0"/>
          </a:p>
          <a:p>
            <a:endParaRPr lang="en-US" sz="1600" dirty="0"/>
          </a:p>
          <a:p>
            <a:r>
              <a:rPr lang="en-US" sz="1600" b="1" dirty="0">
                <a:solidFill>
                  <a:srgbClr val="C00000"/>
                </a:solidFill>
              </a:rPr>
              <a:t>4 maritime ports</a:t>
            </a:r>
          </a:p>
          <a:p>
            <a:pPr>
              <a:spcAft>
                <a:spcPts val="200"/>
              </a:spcAft>
            </a:pPr>
            <a:r>
              <a:rPr lang="en-US" sz="1600" dirty="0"/>
              <a:t>Cape Town</a:t>
            </a:r>
          </a:p>
          <a:p>
            <a:pPr>
              <a:spcAft>
                <a:spcPts val="200"/>
              </a:spcAft>
            </a:pPr>
            <a:r>
              <a:rPr lang="en-US" sz="1600" dirty="0"/>
              <a:t>Durban</a:t>
            </a:r>
          </a:p>
          <a:p>
            <a:pPr>
              <a:spcAft>
                <a:spcPts val="200"/>
              </a:spcAft>
            </a:pPr>
            <a:r>
              <a:rPr lang="en-US" sz="1600" dirty="0"/>
              <a:t>Ngqura</a:t>
            </a:r>
          </a:p>
          <a:p>
            <a:pPr>
              <a:spcAft>
                <a:spcPts val="200"/>
              </a:spcAft>
            </a:pPr>
            <a:r>
              <a:rPr lang="en-US" sz="1600" dirty="0"/>
              <a:t>Port Elizabeth</a:t>
            </a:r>
          </a:p>
        </p:txBody>
      </p:sp>
      <p:pic>
        <p:nvPicPr>
          <p:cNvPr id="8" name="Picture 7">
            <a:extLst>
              <a:ext uri="{FF2B5EF4-FFF2-40B4-BE49-F238E27FC236}">
                <a16:creationId xmlns:a16="http://schemas.microsoft.com/office/drawing/2014/main" id="{9035322D-6D30-44FA-9310-5E55C71DF107}"/>
              </a:ext>
            </a:extLst>
          </p:cNvPr>
          <p:cNvPicPr>
            <a:picLocks noChangeAspect="1"/>
          </p:cNvPicPr>
          <p:nvPr/>
        </p:nvPicPr>
        <p:blipFill>
          <a:blip r:embed="rId3"/>
          <a:stretch>
            <a:fillRect/>
          </a:stretch>
        </p:blipFill>
        <p:spPr>
          <a:xfrm>
            <a:off x="6384354" y="932192"/>
            <a:ext cx="852838" cy="835950"/>
          </a:xfrm>
          <a:prstGeom prst="rect">
            <a:avLst/>
          </a:prstGeom>
        </p:spPr>
      </p:pic>
      <p:pic>
        <p:nvPicPr>
          <p:cNvPr id="9" name="Picture 8">
            <a:extLst>
              <a:ext uri="{FF2B5EF4-FFF2-40B4-BE49-F238E27FC236}">
                <a16:creationId xmlns:a16="http://schemas.microsoft.com/office/drawing/2014/main" id="{0F068AB6-6D10-405B-B917-E977520FD65C}"/>
              </a:ext>
            </a:extLst>
          </p:cNvPr>
          <p:cNvPicPr>
            <a:picLocks noChangeAspect="1"/>
          </p:cNvPicPr>
          <p:nvPr/>
        </p:nvPicPr>
        <p:blipFill>
          <a:blip r:embed="rId4"/>
          <a:stretch>
            <a:fillRect/>
          </a:stretch>
        </p:blipFill>
        <p:spPr>
          <a:xfrm>
            <a:off x="6344415" y="1839530"/>
            <a:ext cx="790575" cy="828675"/>
          </a:xfrm>
          <a:prstGeom prst="rect">
            <a:avLst/>
          </a:prstGeom>
        </p:spPr>
      </p:pic>
      <p:pic>
        <p:nvPicPr>
          <p:cNvPr id="10" name="Picture 9">
            <a:extLst>
              <a:ext uri="{FF2B5EF4-FFF2-40B4-BE49-F238E27FC236}">
                <a16:creationId xmlns:a16="http://schemas.microsoft.com/office/drawing/2014/main" id="{7A1A627B-45E7-4C5E-AA07-801A5E34091C}"/>
              </a:ext>
            </a:extLst>
          </p:cNvPr>
          <p:cNvPicPr>
            <a:picLocks noChangeAspect="1"/>
          </p:cNvPicPr>
          <p:nvPr/>
        </p:nvPicPr>
        <p:blipFill>
          <a:blip r:embed="rId5"/>
          <a:stretch>
            <a:fillRect/>
          </a:stretch>
        </p:blipFill>
        <p:spPr>
          <a:xfrm>
            <a:off x="6315915" y="2689814"/>
            <a:ext cx="895350" cy="857250"/>
          </a:xfrm>
          <a:prstGeom prst="rect">
            <a:avLst/>
          </a:prstGeom>
        </p:spPr>
      </p:pic>
      <p:pic>
        <p:nvPicPr>
          <p:cNvPr id="11" name="Picture 10">
            <a:extLst>
              <a:ext uri="{FF2B5EF4-FFF2-40B4-BE49-F238E27FC236}">
                <a16:creationId xmlns:a16="http://schemas.microsoft.com/office/drawing/2014/main" id="{CA650C2B-7B3C-4E72-BC75-D68BDA6BF3FE}"/>
              </a:ext>
            </a:extLst>
          </p:cNvPr>
          <p:cNvPicPr>
            <a:picLocks noChangeAspect="1"/>
          </p:cNvPicPr>
          <p:nvPr/>
        </p:nvPicPr>
        <p:blipFill>
          <a:blip r:embed="rId6"/>
          <a:stretch>
            <a:fillRect/>
          </a:stretch>
        </p:blipFill>
        <p:spPr>
          <a:xfrm>
            <a:off x="6513912" y="3521515"/>
            <a:ext cx="657225" cy="819150"/>
          </a:xfrm>
          <a:prstGeom prst="rect">
            <a:avLst/>
          </a:prstGeom>
        </p:spPr>
      </p:pic>
      <p:pic>
        <p:nvPicPr>
          <p:cNvPr id="12" name="Picture 11">
            <a:extLst>
              <a:ext uri="{FF2B5EF4-FFF2-40B4-BE49-F238E27FC236}">
                <a16:creationId xmlns:a16="http://schemas.microsoft.com/office/drawing/2014/main" id="{6A08EA35-1C65-4ADB-9E9F-D0242D446CB2}"/>
              </a:ext>
            </a:extLst>
          </p:cNvPr>
          <p:cNvPicPr>
            <a:picLocks noChangeAspect="1"/>
          </p:cNvPicPr>
          <p:nvPr/>
        </p:nvPicPr>
        <p:blipFill>
          <a:blip r:embed="rId7"/>
          <a:stretch>
            <a:fillRect/>
          </a:stretch>
        </p:blipFill>
        <p:spPr>
          <a:xfrm>
            <a:off x="6387439" y="4681746"/>
            <a:ext cx="962025" cy="866775"/>
          </a:xfrm>
          <a:prstGeom prst="rect">
            <a:avLst/>
          </a:prstGeom>
        </p:spPr>
      </p:pic>
      <p:grpSp>
        <p:nvGrpSpPr>
          <p:cNvPr id="13" name="Group 12">
            <a:extLst>
              <a:ext uri="{FF2B5EF4-FFF2-40B4-BE49-F238E27FC236}">
                <a16:creationId xmlns:a16="http://schemas.microsoft.com/office/drawing/2014/main" id="{1C345067-FAC8-44BE-B815-E5C8B0342D30}"/>
              </a:ext>
            </a:extLst>
          </p:cNvPr>
          <p:cNvGrpSpPr/>
          <p:nvPr/>
        </p:nvGrpSpPr>
        <p:grpSpPr>
          <a:xfrm>
            <a:off x="839416" y="1127970"/>
            <a:ext cx="5172074" cy="4420551"/>
            <a:chOff x="0" y="0"/>
            <a:chExt cx="5934075" cy="5198250"/>
          </a:xfrm>
        </p:grpSpPr>
        <p:pic>
          <p:nvPicPr>
            <p:cNvPr id="14" name="Picture 13" descr="Image result for map of south Africa">
              <a:extLst>
                <a:ext uri="{FF2B5EF4-FFF2-40B4-BE49-F238E27FC236}">
                  <a16:creationId xmlns:a16="http://schemas.microsoft.com/office/drawing/2014/main" id="{1A9C3997-2C0D-40EF-B6C8-ED6337A14F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934075" cy="5198250"/>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15" name="Graphic 13" descr="Marker">
              <a:extLst>
                <a:ext uri="{FF2B5EF4-FFF2-40B4-BE49-F238E27FC236}">
                  <a16:creationId xmlns:a16="http://schemas.microsoft.com/office/drawing/2014/main" id="{1CF65F0E-E7FD-4B85-9FA2-69ABE45A8F1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62001" y="4276724"/>
              <a:ext cx="523875" cy="523875"/>
            </a:xfrm>
            <a:prstGeom prst="rect">
              <a:avLst/>
            </a:prstGeom>
            <a:ln w="12700">
              <a:solidFill>
                <a:srgbClr val="C00000"/>
              </a:solidFill>
            </a:ln>
          </p:spPr>
        </p:pic>
        <p:pic>
          <p:nvPicPr>
            <p:cNvPr id="16" name="Graphic 14" descr="Marker">
              <a:extLst>
                <a:ext uri="{FF2B5EF4-FFF2-40B4-BE49-F238E27FC236}">
                  <a16:creationId xmlns:a16="http://schemas.microsoft.com/office/drawing/2014/main" id="{764ADA19-90F5-491E-914C-F3766E2B9D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962275" y="4200525"/>
              <a:ext cx="523875" cy="523875"/>
            </a:xfrm>
            <a:prstGeom prst="rect">
              <a:avLst/>
            </a:prstGeom>
            <a:ln w="12700">
              <a:solidFill>
                <a:srgbClr val="C00000"/>
              </a:solidFill>
            </a:ln>
          </p:spPr>
        </p:pic>
        <p:pic>
          <p:nvPicPr>
            <p:cNvPr id="17" name="Graphic 15" descr="Marker">
              <a:extLst>
                <a:ext uri="{FF2B5EF4-FFF2-40B4-BE49-F238E27FC236}">
                  <a16:creationId xmlns:a16="http://schemas.microsoft.com/office/drawing/2014/main" id="{67198C50-15D1-4895-9A83-CC479CEAE5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14750" y="3867150"/>
              <a:ext cx="523875" cy="523875"/>
            </a:xfrm>
            <a:prstGeom prst="rect">
              <a:avLst/>
            </a:prstGeom>
            <a:ln w="12700">
              <a:solidFill>
                <a:srgbClr val="C00000"/>
              </a:solidFill>
            </a:ln>
          </p:spPr>
        </p:pic>
        <p:pic>
          <p:nvPicPr>
            <p:cNvPr id="18" name="Graphic 17" descr="Marker">
              <a:extLst>
                <a:ext uri="{FF2B5EF4-FFF2-40B4-BE49-F238E27FC236}">
                  <a16:creationId xmlns:a16="http://schemas.microsoft.com/office/drawing/2014/main" id="{C167E62F-B15E-4859-85FA-986EFE2C16B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295650" y="2419350"/>
              <a:ext cx="523875" cy="523875"/>
            </a:xfrm>
            <a:prstGeom prst="rect">
              <a:avLst/>
            </a:prstGeom>
            <a:ln w="12700">
              <a:solidFill>
                <a:srgbClr val="C00000"/>
              </a:solidFill>
            </a:ln>
          </p:spPr>
        </p:pic>
        <p:pic>
          <p:nvPicPr>
            <p:cNvPr id="19" name="Graphic 18" descr="Marker">
              <a:extLst>
                <a:ext uri="{FF2B5EF4-FFF2-40B4-BE49-F238E27FC236}">
                  <a16:creationId xmlns:a16="http://schemas.microsoft.com/office/drawing/2014/main" id="{DB095335-FAD0-4FA2-9E51-F62DC2433C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791075" y="2724150"/>
              <a:ext cx="523875" cy="523875"/>
            </a:xfrm>
            <a:prstGeom prst="rect">
              <a:avLst/>
            </a:prstGeom>
            <a:ln w="12700">
              <a:solidFill>
                <a:srgbClr val="C00000"/>
              </a:solidFill>
            </a:ln>
          </p:spPr>
        </p:pic>
        <p:pic>
          <p:nvPicPr>
            <p:cNvPr id="20" name="Graphic 19" descr="Marker">
              <a:extLst>
                <a:ext uri="{FF2B5EF4-FFF2-40B4-BE49-F238E27FC236}">
                  <a16:creationId xmlns:a16="http://schemas.microsoft.com/office/drawing/2014/main" id="{734850AE-E6D0-4B5E-81B7-A1EE6499AF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591051" y="2552700"/>
              <a:ext cx="523875" cy="523875"/>
            </a:xfrm>
            <a:prstGeom prst="rect">
              <a:avLst/>
            </a:prstGeom>
            <a:ln w="12700">
              <a:solidFill>
                <a:srgbClr val="C00000"/>
              </a:solidFill>
            </a:ln>
          </p:spPr>
        </p:pic>
        <p:pic>
          <p:nvPicPr>
            <p:cNvPr id="21" name="Graphic 20" descr="Marker">
              <a:extLst>
                <a:ext uri="{FF2B5EF4-FFF2-40B4-BE49-F238E27FC236}">
                  <a16:creationId xmlns:a16="http://schemas.microsoft.com/office/drawing/2014/main" id="{E1D2BFB0-BA12-4B82-9C00-3396A2FFA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895725" y="1047750"/>
              <a:ext cx="523875" cy="523875"/>
            </a:xfrm>
            <a:prstGeom prst="rect">
              <a:avLst/>
            </a:prstGeom>
            <a:ln w="12700">
              <a:solidFill>
                <a:srgbClr val="C00000"/>
              </a:solidFill>
            </a:ln>
          </p:spPr>
        </p:pic>
        <p:pic>
          <p:nvPicPr>
            <p:cNvPr id="22" name="Graphic 21" descr="Marker">
              <a:extLst>
                <a:ext uri="{FF2B5EF4-FFF2-40B4-BE49-F238E27FC236}">
                  <a16:creationId xmlns:a16="http://schemas.microsoft.com/office/drawing/2014/main" id="{99E40D33-414C-4951-8F29-B6176DBE9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71900" y="1323975"/>
              <a:ext cx="523875" cy="523875"/>
            </a:xfrm>
            <a:prstGeom prst="rect">
              <a:avLst/>
            </a:prstGeom>
            <a:ln w="12700">
              <a:solidFill>
                <a:srgbClr val="C00000"/>
              </a:solidFill>
            </a:ln>
          </p:spPr>
        </p:pic>
        <p:pic>
          <p:nvPicPr>
            <p:cNvPr id="23" name="Graphic 22" descr="Marker">
              <a:extLst>
                <a:ext uri="{FF2B5EF4-FFF2-40B4-BE49-F238E27FC236}">
                  <a16:creationId xmlns:a16="http://schemas.microsoft.com/office/drawing/2014/main" id="{C83CFD84-5D2E-4A0A-91E0-9CA3C329BBE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990975" y="1333500"/>
              <a:ext cx="523875" cy="523875"/>
            </a:xfrm>
            <a:prstGeom prst="rect">
              <a:avLst/>
            </a:prstGeom>
            <a:ln w="12700">
              <a:solidFill>
                <a:srgbClr val="C00000"/>
              </a:solidFill>
            </a:ln>
          </p:spPr>
        </p:pic>
        <p:pic>
          <p:nvPicPr>
            <p:cNvPr id="24" name="Graphic 24" descr="Anchor">
              <a:extLst>
                <a:ext uri="{FF2B5EF4-FFF2-40B4-BE49-F238E27FC236}">
                  <a16:creationId xmlns:a16="http://schemas.microsoft.com/office/drawing/2014/main" id="{146F33FE-8BFF-4A01-8073-E6DC44D48CC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076826" y="3048000"/>
              <a:ext cx="295275" cy="295275"/>
            </a:xfrm>
            <a:prstGeom prst="rect">
              <a:avLst/>
            </a:prstGeom>
            <a:ln w="12700">
              <a:solidFill>
                <a:srgbClr val="C00000"/>
              </a:solidFill>
            </a:ln>
          </p:spPr>
        </p:pic>
        <p:pic>
          <p:nvPicPr>
            <p:cNvPr id="25" name="Graphic 25" descr="Anchor">
              <a:extLst>
                <a:ext uri="{FF2B5EF4-FFF2-40B4-BE49-F238E27FC236}">
                  <a16:creationId xmlns:a16="http://schemas.microsoft.com/office/drawing/2014/main" id="{20EBC5A6-DD79-4335-927B-5DB84AE8D0F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419475" y="4457700"/>
              <a:ext cx="295275" cy="295275"/>
            </a:xfrm>
            <a:prstGeom prst="rect">
              <a:avLst/>
            </a:prstGeom>
            <a:ln w="12700">
              <a:solidFill>
                <a:srgbClr val="C00000"/>
              </a:solidFill>
            </a:ln>
          </p:spPr>
        </p:pic>
        <p:pic>
          <p:nvPicPr>
            <p:cNvPr id="26" name="Graphic 26" descr="Anchor">
              <a:extLst>
                <a:ext uri="{FF2B5EF4-FFF2-40B4-BE49-F238E27FC236}">
                  <a16:creationId xmlns:a16="http://schemas.microsoft.com/office/drawing/2014/main" id="{FE85D45E-1043-4116-8005-95ADE2AF9E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171825" y="4600575"/>
              <a:ext cx="295275" cy="295275"/>
            </a:xfrm>
            <a:prstGeom prst="rect">
              <a:avLst/>
            </a:prstGeom>
            <a:ln w="12700">
              <a:solidFill>
                <a:srgbClr val="C00000"/>
              </a:solidFill>
            </a:ln>
          </p:spPr>
        </p:pic>
        <p:pic>
          <p:nvPicPr>
            <p:cNvPr id="27" name="Graphic 27" descr="Anchor">
              <a:extLst>
                <a:ext uri="{FF2B5EF4-FFF2-40B4-BE49-F238E27FC236}">
                  <a16:creationId xmlns:a16="http://schemas.microsoft.com/office/drawing/2014/main" id="{F9694087-1DB2-460A-BDBB-0E4F32A4B7E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66750" y="4610100"/>
              <a:ext cx="295275" cy="295275"/>
            </a:xfrm>
            <a:prstGeom prst="rect">
              <a:avLst/>
            </a:prstGeom>
            <a:ln w="12700">
              <a:solidFill>
                <a:srgbClr val="C00000"/>
              </a:solidFill>
            </a:ln>
          </p:spPr>
        </p:pic>
      </p:grpSp>
    </p:spTree>
    <p:extLst>
      <p:ext uri="{BB962C8B-B14F-4D97-AF65-F5344CB8AC3E}">
        <p14:creationId xmlns:p14="http://schemas.microsoft.com/office/powerpoint/2010/main" val="979093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541CA3-CB2E-45F7-8C68-358F3C3990DB}"/>
              </a:ext>
            </a:extLst>
          </p:cNvPr>
          <p:cNvSpPr>
            <a:spLocks noGrp="1"/>
          </p:cNvSpPr>
          <p:nvPr>
            <p:ph type="sldNum" sz="quarter" idx="12"/>
          </p:nvPr>
        </p:nvSpPr>
        <p:spPr/>
        <p:txBody>
          <a:bodyPr/>
          <a:lstStyle/>
          <a:p>
            <a:fld id="{93097819-12A9-AE46-8C24-688FA0D4E186}" type="slidenum">
              <a:rPr lang="en-US" smtClean="0"/>
              <a:pPr/>
              <a:t>8</a:t>
            </a:fld>
            <a:endParaRPr lang="en-US" dirty="0"/>
          </a:p>
        </p:txBody>
      </p:sp>
      <p:pic>
        <p:nvPicPr>
          <p:cNvPr id="5" name="Picture 4">
            <a:extLst>
              <a:ext uri="{FF2B5EF4-FFF2-40B4-BE49-F238E27FC236}">
                <a16:creationId xmlns:a16="http://schemas.microsoft.com/office/drawing/2014/main" id="{A3EE1935-B709-46F2-A784-0F63C788577F}"/>
              </a:ext>
            </a:extLst>
          </p:cNvPr>
          <p:cNvPicPr>
            <a:picLocks noChangeAspect="1"/>
          </p:cNvPicPr>
          <p:nvPr/>
        </p:nvPicPr>
        <p:blipFill>
          <a:blip r:embed="rId3"/>
          <a:stretch>
            <a:fillRect/>
          </a:stretch>
        </p:blipFill>
        <p:spPr>
          <a:xfrm>
            <a:off x="-33960" y="1124744"/>
            <a:ext cx="12190835" cy="4608512"/>
          </a:xfrm>
          <a:prstGeom prst="rect">
            <a:avLst/>
          </a:prstGeom>
        </p:spPr>
      </p:pic>
      <p:sp>
        <p:nvSpPr>
          <p:cNvPr id="6" name="Text Placeholder 2">
            <a:extLst>
              <a:ext uri="{FF2B5EF4-FFF2-40B4-BE49-F238E27FC236}">
                <a16:creationId xmlns:a16="http://schemas.microsoft.com/office/drawing/2014/main" id="{CFCB6C14-3D41-458E-B0A7-DA3EE1A43305}"/>
              </a:ext>
            </a:extLst>
          </p:cNvPr>
          <p:cNvSpPr>
            <a:spLocks noGrp="1"/>
          </p:cNvSpPr>
          <p:nvPr>
            <p:ph type="body" idx="1"/>
          </p:nvPr>
        </p:nvSpPr>
        <p:spPr>
          <a:xfrm>
            <a:off x="695400" y="366332"/>
            <a:ext cx="9540800" cy="611569"/>
          </a:xfrm>
        </p:spPr>
        <p:txBody>
          <a:bodyPr/>
          <a:lstStyle/>
          <a:p>
            <a:pPr algn="ctr"/>
            <a:r>
              <a:rPr lang="en-US" sz="3000" dirty="0">
                <a:solidFill>
                  <a:schemeClr val="tx1"/>
                </a:solidFill>
              </a:rPr>
              <a:t>No location has the top performance in all areas</a:t>
            </a:r>
          </a:p>
        </p:txBody>
      </p:sp>
      <p:sp>
        <p:nvSpPr>
          <p:cNvPr id="3" name="TextBox 2"/>
          <p:cNvSpPr txBox="1"/>
          <p:nvPr/>
        </p:nvSpPr>
        <p:spPr>
          <a:xfrm>
            <a:off x="0" y="3914429"/>
            <a:ext cx="12039216" cy="461665"/>
          </a:xfrm>
          <a:prstGeom prst="rect">
            <a:avLst/>
          </a:prstGeom>
          <a:noFill/>
          <a:ln w="28575">
            <a:solidFill>
              <a:srgbClr val="C00000"/>
            </a:solidFill>
          </a:ln>
        </p:spPr>
        <p:txBody>
          <a:bodyPr wrap="square" rtlCol="0">
            <a:spAutoFit/>
          </a:bodyPr>
          <a:lstStyle/>
          <a:p>
            <a:endParaRPr lang="en-ZA" dirty="0"/>
          </a:p>
        </p:txBody>
      </p:sp>
    </p:spTree>
    <p:extLst>
      <p:ext uri="{BB962C8B-B14F-4D97-AF65-F5344CB8AC3E}">
        <p14:creationId xmlns:p14="http://schemas.microsoft.com/office/powerpoint/2010/main" val="126070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DF4884-7E05-468D-B20D-8ED65F594076}"/>
              </a:ext>
            </a:extLst>
          </p:cNvPr>
          <p:cNvSpPr>
            <a:spLocks noGrp="1"/>
          </p:cNvSpPr>
          <p:nvPr>
            <p:ph type="sldNum" sz="quarter" idx="12"/>
          </p:nvPr>
        </p:nvSpPr>
        <p:spPr/>
        <p:txBody>
          <a:bodyPr/>
          <a:lstStyle/>
          <a:p>
            <a:fld id="{93097819-12A9-AE46-8C24-688FA0D4E186}" type="slidenum">
              <a:rPr lang="en-US" smtClean="0"/>
              <a:pPr/>
              <a:t>9</a:t>
            </a:fld>
            <a:endParaRPr lang="en-US" dirty="0"/>
          </a:p>
        </p:txBody>
      </p:sp>
      <p:sp>
        <p:nvSpPr>
          <p:cNvPr id="5" name="Text Placeholder 2">
            <a:extLst>
              <a:ext uri="{FF2B5EF4-FFF2-40B4-BE49-F238E27FC236}">
                <a16:creationId xmlns:a16="http://schemas.microsoft.com/office/drawing/2014/main" id="{98BBBB2A-8310-414F-8C9D-F866A741F7DB}"/>
              </a:ext>
            </a:extLst>
          </p:cNvPr>
          <p:cNvSpPr>
            <a:spLocks noGrp="1"/>
          </p:cNvSpPr>
          <p:nvPr>
            <p:ph type="body" idx="1"/>
          </p:nvPr>
        </p:nvSpPr>
        <p:spPr>
          <a:xfrm>
            <a:off x="2536987" y="484279"/>
            <a:ext cx="7236010" cy="378643"/>
          </a:xfrm>
        </p:spPr>
        <p:txBody>
          <a:bodyPr/>
          <a:lstStyle/>
          <a:p>
            <a:pPr algn="ctr"/>
            <a:r>
              <a:rPr lang="en-US" dirty="0"/>
              <a:t>Processes are still complex and costly, however they are relatively fast</a:t>
            </a:r>
          </a:p>
        </p:txBody>
      </p:sp>
      <p:pic>
        <p:nvPicPr>
          <p:cNvPr id="3" name="Picture 2">
            <a:extLst>
              <a:ext uri="{FF2B5EF4-FFF2-40B4-BE49-F238E27FC236}">
                <a16:creationId xmlns:a16="http://schemas.microsoft.com/office/drawing/2014/main" id="{B9359035-5200-400B-9037-AA2A6F1ED29E}"/>
              </a:ext>
            </a:extLst>
          </p:cNvPr>
          <p:cNvPicPr>
            <a:picLocks noChangeAspect="1"/>
          </p:cNvPicPr>
          <p:nvPr/>
        </p:nvPicPr>
        <p:blipFill>
          <a:blip r:embed="rId3"/>
          <a:stretch>
            <a:fillRect/>
          </a:stretch>
        </p:blipFill>
        <p:spPr>
          <a:xfrm>
            <a:off x="2991137" y="952041"/>
            <a:ext cx="6209726" cy="5287834"/>
          </a:xfrm>
          <a:prstGeom prst="rect">
            <a:avLst/>
          </a:prstGeom>
        </p:spPr>
      </p:pic>
    </p:spTree>
    <p:extLst>
      <p:ext uri="{BB962C8B-B14F-4D97-AF65-F5344CB8AC3E}">
        <p14:creationId xmlns:p14="http://schemas.microsoft.com/office/powerpoint/2010/main" val="18484264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88CAEA5109A8478A5F4AFD8FAB5222" ma:contentTypeVersion="11" ma:contentTypeDescription="Create a new document." ma:contentTypeScope="" ma:versionID="a4fc293570d8c46a6396a9901fcaba07">
  <xsd:schema xmlns:xsd="http://www.w3.org/2001/XMLSchema" xmlns:xs="http://www.w3.org/2001/XMLSchema" xmlns:p="http://schemas.microsoft.com/office/2006/metadata/properties" xmlns:ns1="http://schemas.microsoft.com/sharepoint/v3" xmlns:ns2="04f8aa70-7e56-4b6c-876e-82692cd4222e" xmlns:ns3="c88c95d7-c677-4fb8-ae3a-09b92888576a" targetNamespace="http://schemas.microsoft.com/office/2006/metadata/properties" ma:root="true" ma:fieldsID="849088bd431fe1cb27c964334881edf4" ns1:_="" ns2:_="" ns3:_="">
    <xsd:import namespace="http://schemas.microsoft.com/sharepoint/v3"/>
    <xsd:import namespace="04f8aa70-7e56-4b6c-876e-82692cd4222e"/>
    <xsd:import namespace="c88c95d7-c677-4fb8-ae3a-09b92888576a"/>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TaxCatchAll" minOccurs="0"/>
                <xsd:element ref="ns2:_dlc_DocId" minOccurs="0"/>
                <xsd:element ref="ns2:_dlc_DocIdUrl" minOccurs="0"/>
                <xsd:element ref="ns2:_dlc_DocIdPersistId" minOccurs="0"/>
                <xsd:element ref="ns2:Business_x0020_Unit" minOccurs="0"/>
                <xsd:element ref="ns3:Tag" minOccurs="0"/>
                <xsd:element ref="ns3:Year" minOccurs="0"/>
                <xsd:element ref="ns3:Quarter"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f8aa70-7e56-4b6c-876e-82692cd422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2" nillable="true" ma:displayName="Taxonomy Catch All Column" ma:hidden="true" ma:list="{c75ffc17-69a3-404d-9a64-3854396bdc4f}" ma:internalName="TaxCatchAll" ma:showField="CatchAllData" ma:web="04f8aa70-7e56-4b6c-876e-82692cd4222e">
      <xsd:complexType>
        <xsd:complexContent>
          <xsd:extension base="dms:MultiChoiceLookup">
            <xsd:sequence>
              <xsd:element name="Value" type="dms:Lookup" maxOccurs="unbounded" minOccurs="0"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Business_x0020_Unit" ma:index="16" nillable="true" ma:displayName="Business Unit" ma:format="Dropdown" ma:internalName="Business_x0020_Unit">
      <xsd:simpleType>
        <xsd:restriction base="dms:Choice">
          <xsd:enumeration value="Automotive"/>
          <xsd:enumeration value="Food and Associated Industries"/>
          <xsd:enumeration value="Legal Metrology"/>
          <xsd:enumeration value="Legal"/>
          <xsd:enumeration value="Human Resoure"/>
          <xsd:enumeration value="CMM"/>
          <xsd:enumeration value="Electrotech"/>
          <xsd:enumeration value="Internal Audit"/>
          <xsd:enumeration value="NBR"/>
          <xsd:enumeration value="RRD"/>
        </xsd:restriction>
      </xsd:simple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8c95d7-c677-4fb8-ae3a-09b92888576a" elementFormDefault="qualified">
    <xsd:import namespace="http://schemas.microsoft.com/office/2006/documentManagement/types"/>
    <xsd:import namespace="http://schemas.microsoft.com/office/infopath/2007/PartnerControls"/>
    <xsd:element name="Category" ma:index="11" nillable="true" ma:displayName="Category" ma:internalName="Category">
      <xsd:complexType>
        <xsd:complexContent>
          <xsd:extension base="dms:MultiChoice">
            <xsd:sequence>
              <xsd:element name="Value" maxOccurs="unbounded" minOccurs="0" nillable="true">
                <xsd:simpleType>
                  <xsd:restriction base="dms:Choice">
                    <xsd:enumeration value="Motorcycle"/>
                    <xsd:enumeration value="Load Bodies"/>
                    <xsd:enumeration value="Tractors"/>
                    <xsd:enumeration value="O3/O4 Vehicle Homologation"/>
                    <xsd:enumeration value="O1/O2 Vehicle Homologation"/>
                    <xsd:enumeration value="N2/N3 vehicle Homologation"/>
                    <xsd:enumeration value="N1 Vehicle Homologation"/>
                    <xsd:enumeration value="M2/M3 Vehicle Homologation"/>
                    <xsd:enumeration value="M1 Vehicle Homologation"/>
                    <xsd:enumeration value="General"/>
                    <xsd:enumeration value="Approval Requirements"/>
                  </xsd:restriction>
                </xsd:simpleType>
              </xsd:element>
            </xsd:sequence>
          </xsd:extension>
        </xsd:complexContent>
      </xsd:complexType>
    </xsd:element>
    <xsd:element name="Tag" ma:index="17" nillable="true" ma:displayName="Tag" ma:default="Form" ma:format="Dropdown" ma:internalName="Tag">
      <xsd:simpleType>
        <xsd:restriction base="dms:Choice">
          <xsd:enumeration value="Form"/>
          <xsd:enumeration value="General"/>
        </xsd:restriction>
      </xsd:simpleType>
    </xsd:element>
    <xsd:element name="Year" ma:index="18" nillable="true" ma:displayName="Year" ma:internalName="Year" ma:percentage="FALSE">
      <xsd:simpleType>
        <xsd:restriction base="dms:Number"/>
      </xsd:simpleType>
    </xsd:element>
    <xsd:element name="Quarter" ma:index="19" nillable="true" ma:displayName="Quarter" ma:internalName="Quarter"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Category xmlns="c88c95d7-c677-4fb8-ae3a-09b92888576a"/>
    <TaxCatchAll xmlns="04f8aa70-7e56-4b6c-876e-82692cd4222e"/>
    <_dlc_DocId xmlns="04f8aa70-7e56-4b6c-876e-82692cd4222e">NRCS-1797567310-204</_dlc_DocId>
    <_dlc_DocIdUrl xmlns="04f8aa70-7e56-4b6c-876e-82692cd4222e">
      <Url>http://prod.nrcs.local/_layouts/15/DocIdRedir.aspx?ID=NRCS-1797567310-204</Url>
      <Description>NRCS-1797567310-204</Description>
    </_dlc_DocIdUrl>
    <Tag xmlns="c88c95d7-c677-4fb8-ae3a-09b92888576a">Form</Tag>
    <Business_x0020_Unit xmlns="04f8aa70-7e56-4b6c-876e-82692cd4222e" xsi:nil="true"/>
    <Year xmlns="c88c95d7-c677-4fb8-ae3a-09b92888576a" xsi:nil="true"/>
    <Quarter xmlns="c88c95d7-c677-4fb8-ae3a-09b92888576a" xsi:nil="true"/>
  </documentManagement>
</p:properties>
</file>

<file path=customXml/itemProps1.xml><?xml version="1.0" encoding="utf-8"?>
<ds:datastoreItem xmlns:ds="http://schemas.openxmlformats.org/officeDocument/2006/customXml" ds:itemID="{3999F895-28B1-4A11-A7A5-5B18397D0C60}"/>
</file>

<file path=customXml/itemProps2.xml><?xml version="1.0" encoding="utf-8"?>
<ds:datastoreItem xmlns:ds="http://schemas.openxmlformats.org/officeDocument/2006/customXml" ds:itemID="{262AA53C-2C1D-46D5-BA93-E6B084F63B39}"/>
</file>

<file path=customXml/itemProps3.xml><?xml version="1.0" encoding="utf-8"?>
<ds:datastoreItem xmlns:ds="http://schemas.openxmlformats.org/officeDocument/2006/customXml" ds:itemID="{D9EBFC57-8217-45B5-BC37-0E3F3A783D6F}"/>
</file>

<file path=customXml/itemProps4.xml><?xml version="1.0" encoding="utf-8"?>
<ds:datastoreItem xmlns:ds="http://schemas.openxmlformats.org/officeDocument/2006/customXml" ds:itemID="{EE6D40FA-868A-45A3-AED4-3FCC04C33D94}"/>
</file>

<file path=docProps/app.xml><?xml version="1.0" encoding="utf-8"?>
<Properties xmlns="http://schemas.openxmlformats.org/officeDocument/2006/extended-properties" xmlns:vt="http://schemas.openxmlformats.org/officeDocument/2006/docPropsVTypes">
  <TotalTime>27593</TotalTime>
  <Words>956</Words>
  <Application>Microsoft Office PowerPoint</Application>
  <PresentationFormat>Widescreen</PresentationFormat>
  <Paragraphs>196</Paragraphs>
  <Slides>22</Slides>
  <Notes>15</Notes>
  <HiddenSlides>1</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22</vt:i4>
      </vt:variant>
    </vt:vector>
  </HeadingPairs>
  <TitlesOfParts>
    <vt:vector size="39" baseType="lpstr">
      <vt:lpstr>MS PGothic</vt:lpstr>
      <vt:lpstr>Andes</vt:lpstr>
      <vt:lpstr>Andes ExtraLight</vt:lpstr>
      <vt:lpstr>Arial</vt:lpstr>
      <vt:lpstr>Arial (Body)</vt:lpstr>
      <vt:lpstr>Calibri</vt:lpstr>
      <vt:lpstr>Calibri Light</vt:lpstr>
      <vt:lpstr>Helvetica Light</vt:lpstr>
      <vt:lpstr>Helvetica Neue Medium</vt:lpstr>
      <vt:lpstr>Osaka</vt:lpstr>
      <vt:lpstr>Roboto Slab Light</vt:lpstr>
      <vt:lpstr>San Francisco Display Heavy</vt:lpstr>
      <vt:lpstr>San Francisco Display Regular</vt:lpstr>
      <vt:lpstr>Times New Roman</vt:lpstr>
      <vt:lpstr>Trebuchet MS</vt:lpstr>
      <vt:lpstr>Wingdings</vt:lpstr>
      <vt:lpstr>White</vt:lpstr>
      <vt:lpstr>NRCS Annual Building Control Officers Convention 2018   </vt:lpstr>
      <vt:lpstr>PowerPoint Presentation</vt:lpstr>
      <vt:lpstr>What does Doing Business measure?</vt:lpstr>
      <vt:lpstr>The 11 Doing Business areas of business regulation affect firms throughout their life cycle</vt:lpstr>
      <vt:lpstr>What Dealing with construction permits indicator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Wins</vt:lpstr>
      <vt:lpstr>Medium Term Actions</vt:lpstr>
      <vt:lpstr>A Scenario</vt:lpstr>
      <vt:lpstr>PowerPoint Presentation</vt:lpstr>
      <vt:lpstr>Impact Of 4IR</vt:lpstr>
      <vt:lpstr>Artificial Intelligence</vt:lpstr>
      <vt:lpstr>Jobs Prone To Automation</vt:lpstr>
      <vt:lpstr>Impact of AI</vt:lpstr>
      <vt:lpstr>What is IoT?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Semakaleng Masilo</cp:lastModifiedBy>
  <cp:revision>241</cp:revision>
  <dcterms:created xsi:type="dcterms:W3CDTF">2018-08-15T12:45:17Z</dcterms:created>
  <dcterms:modified xsi:type="dcterms:W3CDTF">2018-11-21T17:34:22Z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0x0101004F88CAEA5109A8478A5F4AFD8FAB5222</vt:lpwstr>
  </property>
  <property fmtid="{D5CDD505-2E9C-101B-9397-08002B2CF9AE}" pid="3" name="_dlc_DocIdItemGuid">
    <vt:lpwstr>725773e3-8344-4c59-a906-80237109a594</vt:lpwstr>
  </property>
</Properties>
</file>