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s/slide8.xml" ContentType="application/vnd.openxmlformats-officedocument.presentationml.slide+xml"/>
  <Override PartName="/ppt/slides/slide25.xml" ContentType="application/vnd.openxmlformats-officedocument.presentationml.slide+xml"/>
  <Override PartName="/ppt/slides/slide24.xml" ContentType="application/vnd.openxmlformats-officedocument.presentationml.slide+xml"/>
  <Override PartName="/ppt/slides/slide23.xml" ContentType="application/vnd.openxmlformats-officedocument.presentationml.slide+xml"/>
  <Override PartName="/ppt/slides/slide22.xml" ContentType="application/vnd.openxmlformats-officedocument.presentationml.slide+xml"/>
  <Override PartName="/ppt/slides/slide26.xml" ContentType="application/vnd.openxmlformats-officedocument.presentationml.slide+xml"/>
  <Override PartName="/ppt/slides/slide6.xml" ContentType="application/vnd.openxmlformats-officedocument.presentationml.slide+xml"/>
  <Override PartName="/ppt/slides/slide5.xml" ContentType="application/vnd.openxmlformats-officedocument.presentationml.slide+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21.xml" ContentType="application/vnd.openxmlformats-officedocument.presentationml.slide+xml"/>
  <Override PartName="/ppt/slides/slide7.xml" ContentType="application/vnd.openxmlformats-officedocument.presentationml.slide+xml"/>
  <Override PartName="/ppt/slides/slide19.xml" ContentType="application/vnd.openxmlformats-officedocument.presentationml.slide+xml"/>
  <Override PartName="/ppt/slides/slide13.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10.xml" ContentType="application/vnd.openxmlformats-officedocument.presentationml.slide+xml"/>
  <Override PartName="/ppt/slides/slide9.xml" ContentType="application/vnd.openxmlformats-officedocument.presentationml.slide+xml"/>
  <Override PartName="/ppt/slides/slide14.xml" ContentType="application/vnd.openxmlformats-officedocument.presentationml.slide+xml"/>
  <Override PartName="/ppt/slides/slide11.xml" ContentType="application/vnd.openxmlformats-officedocument.presentationml.slide+xml"/>
  <Override PartName="/ppt/slides/slide15.xml" ContentType="application/vnd.openxmlformats-officedocument.presentationml.slide+xml"/>
  <Override PartName="/ppt/slides/slide18.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6.xml" ContentType="application/vnd.openxmlformats-officedocument.presentationml.slideLayout+xml"/>
  <Override PartName="/ppt/slideLayouts/slideLayout5.xml" ContentType="application/vnd.openxmlformats-officedocument.presentationml.slideLayout+xml"/>
  <Override PartName="/ppt/slideLayouts/slideLayout4.xml" ContentType="application/vnd.openxmlformats-officedocument.presentationml.slideLayout+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notesMasters/notesMaster1.xml" ContentType="application/vnd.openxmlformats-officedocument.presentationml.notesMaster+xml"/>
  <Override PartName="/ppt/theme/theme2.xml" ContentType="application/vnd.openxmlformats-officedocument.theme+xml"/>
  <Override PartName="/ppt/theme/theme3.xml" ContentType="application/vnd.openxmlformats-officedocument.theme+xml"/>
  <Override PartName="/ppt/theme/theme1.xml" ContentType="application/vnd.openxmlformats-officedocument.theme+xml"/>
  <Override PartName="/ppt/charts/chart1.xml" ContentType="application/vnd.openxmlformats-officedocument.drawingml.chart+xml"/>
  <Override PartName="/ppt/theme/themeOverride1.xml" ContentType="application/vnd.openxmlformats-officedocument.themeOverride+xml"/>
  <Override PartName="/ppt/viewProps.xml" ContentType="application/vnd.openxmlformats-officedocument.presentationml.viewProps+xml"/>
  <Override PartName="/ppt/presProps.xml" ContentType="application/vnd.openxmlformats-officedocument.presentationml.presProps+xml"/>
  <Override PartName="/ppt/tableStyles.xml" ContentType="application/vnd.openxmlformats-officedocument.presentationml.tableStyles+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Override PartName="/customXml/itemProps4.xml" ContentType="application/vnd.openxmlformats-officedocument.customXml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60" r:id="rId2"/>
  </p:sldMasterIdLst>
  <p:notesMasterIdLst>
    <p:notesMasterId r:id="rId29"/>
  </p:notesMasterIdLst>
  <p:sldIdLst>
    <p:sldId id="256" r:id="rId3"/>
    <p:sldId id="276" r:id="rId4"/>
    <p:sldId id="303" r:id="rId5"/>
    <p:sldId id="304" r:id="rId6"/>
    <p:sldId id="305" r:id="rId7"/>
    <p:sldId id="327" r:id="rId8"/>
    <p:sldId id="332" r:id="rId9"/>
    <p:sldId id="333" r:id="rId10"/>
    <p:sldId id="326" r:id="rId11"/>
    <p:sldId id="331" r:id="rId12"/>
    <p:sldId id="294" r:id="rId13"/>
    <p:sldId id="317" r:id="rId14"/>
    <p:sldId id="313" r:id="rId15"/>
    <p:sldId id="335" r:id="rId16"/>
    <p:sldId id="306" r:id="rId17"/>
    <p:sldId id="334" r:id="rId18"/>
    <p:sldId id="329" r:id="rId19"/>
    <p:sldId id="311" r:id="rId20"/>
    <p:sldId id="324" r:id="rId21"/>
    <p:sldId id="325" r:id="rId22"/>
    <p:sldId id="330" r:id="rId23"/>
    <p:sldId id="322" r:id="rId24"/>
    <p:sldId id="336" r:id="rId25"/>
    <p:sldId id="337" r:id="rId26"/>
    <p:sldId id="338" r:id="rId27"/>
    <p:sldId id="319" r:id="rId28"/>
  </p:sldIdLst>
  <p:sldSz cx="10688638" cy="7562850"/>
  <p:notesSz cx="6797675" cy="9874250"/>
  <p:defaultTextStyle>
    <a:defPPr>
      <a:defRPr lang="en-US"/>
    </a:defPPr>
    <a:lvl1pPr algn="l" defTabSz="520700" rtl="0" fontAlgn="base">
      <a:spcBef>
        <a:spcPct val="0"/>
      </a:spcBef>
      <a:spcAft>
        <a:spcPct val="0"/>
      </a:spcAft>
      <a:defRPr sz="2100" kern="1200">
        <a:solidFill>
          <a:schemeClr val="tx1"/>
        </a:solidFill>
        <a:latin typeface="Arial" pitchFamily="34" charset="0"/>
        <a:ea typeface="ＭＳ Ｐゴシック" pitchFamily="34" charset="-128"/>
        <a:cs typeface="+mn-cs"/>
      </a:defRPr>
    </a:lvl1pPr>
    <a:lvl2pPr marL="520700" indent="-63500" algn="l" defTabSz="520700" rtl="0" fontAlgn="base">
      <a:spcBef>
        <a:spcPct val="0"/>
      </a:spcBef>
      <a:spcAft>
        <a:spcPct val="0"/>
      </a:spcAft>
      <a:defRPr sz="2100" kern="1200">
        <a:solidFill>
          <a:schemeClr val="tx1"/>
        </a:solidFill>
        <a:latin typeface="Arial" pitchFamily="34" charset="0"/>
        <a:ea typeface="ＭＳ Ｐゴシック" pitchFamily="34" charset="-128"/>
        <a:cs typeface="+mn-cs"/>
      </a:defRPr>
    </a:lvl2pPr>
    <a:lvl3pPr marL="1041400" indent="-127000" algn="l" defTabSz="520700" rtl="0" fontAlgn="base">
      <a:spcBef>
        <a:spcPct val="0"/>
      </a:spcBef>
      <a:spcAft>
        <a:spcPct val="0"/>
      </a:spcAft>
      <a:defRPr sz="2100" kern="1200">
        <a:solidFill>
          <a:schemeClr val="tx1"/>
        </a:solidFill>
        <a:latin typeface="Arial" pitchFamily="34" charset="0"/>
        <a:ea typeface="ＭＳ Ｐゴシック" pitchFamily="34" charset="-128"/>
        <a:cs typeface="+mn-cs"/>
      </a:defRPr>
    </a:lvl3pPr>
    <a:lvl4pPr marL="1563688" indent="-192088" algn="l" defTabSz="520700" rtl="0" fontAlgn="base">
      <a:spcBef>
        <a:spcPct val="0"/>
      </a:spcBef>
      <a:spcAft>
        <a:spcPct val="0"/>
      </a:spcAft>
      <a:defRPr sz="2100" kern="1200">
        <a:solidFill>
          <a:schemeClr val="tx1"/>
        </a:solidFill>
        <a:latin typeface="Arial" pitchFamily="34" charset="0"/>
        <a:ea typeface="ＭＳ Ｐゴシック" pitchFamily="34" charset="-128"/>
        <a:cs typeface="+mn-cs"/>
      </a:defRPr>
    </a:lvl4pPr>
    <a:lvl5pPr marL="2084388" indent="-255588" algn="l" defTabSz="520700" rtl="0" fontAlgn="base">
      <a:spcBef>
        <a:spcPct val="0"/>
      </a:spcBef>
      <a:spcAft>
        <a:spcPct val="0"/>
      </a:spcAft>
      <a:defRPr sz="2100" kern="1200">
        <a:solidFill>
          <a:schemeClr val="tx1"/>
        </a:solidFill>
        <a:latin typeface="Arial" pitchFamily="34" charset="0"/>
        <a:ea typeface="ＭＳ Ｐゴシック" pitchFamily="34" charset="-128"/>
        <a:cs typeface="+mn-cs"/>
      </a:defRPr>
    </a:lvl5pPr>
    <a:lvl6pPr marL="2286000" algn="l" defTabSz="914400" rtl="0" eaLnBrk="1" latinLnBrk="0" hangingPunct="1">
      <a:defRPr sz="2100" kern="1200">
        <a:solidFill>
          <a:schemeClr val="tx1"/>
        </a:solidFill>
        <a:latin typeface="Arial" pitchFamily="34" charset="0"/>
        <a:ea typeface="ＭＳ Ｐゴシック" pitchFamily="34" charset="-128"/>
        <a:cs typeface="+mn-cs"/>
      </a:defRPr>
    </a:lvl6pPr>
    <a:lvl7pPr marL="2743200" algn="l" defTabSz="914400" rtl="0" eaLnBrk="1" latinLnBrk="0" hangingPunct="1">
      <a:defRPr sz="2100" kern="1200">
        <a:solidFill>
          <a:schemeClr val="tx1"/>
        </a:solidFill>
        <a:latin typeface="Arial" pitchFamily="34" charset="0"/>
        <a:ea typeface="ＭＳ Ｐゴシック" pitchFamily="34" charset="-128"/>
        <a:cs typeface="+mn-cs"/>
      </a:defRPr>
    </a:lvl7pPr>
    <a:lvl8pPr marL="3200400" algn="l" defTabSz="914400" rtl="0" eaLnBrk="1" latinLnBrk="0" hangingPunct="1">
      <a:defRPr sz="2100" kern="1200">
        <a:solidFill>
          <a:schemeClr val="tx1"/>
        </a:solidFill>
        <a:latin typeface="Arial" pitchFamily="34" charset="0"/>
        <a:ea typeface="ＭＳ Ｐゴシック" pitchFamily="34" charset="-128"/>
        <a:cs typeface="+mn-cs"/>
      </a:defRPr>
    </a:lvl8pPr>
    <a:lvl9pPr marL="3657600" algn="l" defTabSz="914400" rtl="0" eaLnBrk="1" latinLnBrk="0" hangingPunct="1">
      <a:defRPr sz="2100" kern="1200">
        <a:solidFill>
          <a:schemeClr val="tx1"/>
        </a:solidFill>
        <a:latin typeface="Arial" pitchFamily="34" charset="0"/>
        <a:ea typeface="ＭＳ Ｐゴシック" pitchFamily="34" charset="-128"/>
        <a:cs typeface="+mn-cs"/>
      </a:defRPr>
    </a:lvl9pPr>
  </p:defaultTextStyle>
  <p:extLst>
    <p:ext uri="{EFAFB233-063F-42B5-8137-9DF3F51BA10A}">
      <p15:sldGuideLst xmlns:p15="http://schemas.microsoft.com/office/powerpoint/2012/main">
        <p15:guide id="1" orient="horz" pos="2382">
          <p15:clr>
            <a:srgbClr val="A4A3A4"/>
          </p15:clr>
        </p15:guide>
        <p15:guide id="2" pos="3366">
          <p15:clr>
            <a:srgbClr val="A4A3A4"/>
          </p15:clr>
        </p15:guide>
      </p15:sldGuideLst>
    </p:ext>
    <p:ext uri="{2D200454-40CA-4A62-9FC3-DE9A4176ACB9}">
      <p15:notesGuideLst xmlns:p15="http://schemas.microsoft.com/office/powerpoint/2012/main">
        <p15:guide id="1" orient="horz" pos="3110" userDrawn="1">
          <p15:clr>
            <a:srgbClr val="A4A3A4"/>
          </p15:clr>
        </p15:guide>
        <p15:guide id="2" pos="2141"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scaleToFitPaper="1"/>
  <p:showPr loop="1"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F6228"/>
    <a:srgbClr val="00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Objects="1">
      <p:cViewPr varScale="1">
        <p:scale>
          <a:sx n="67" d="100"/>
          <a:sy n="67" d="100"/>
        </p:scale>
        <p:origin x="1134" y="66"/>
      </p:cViewPr>
      <p:guideLst>
        <p:guide orient="horz" pos="2382"/>
        <p:guide pos="3366"/>
      </p:guideLst>
    </p:cSldViewPr>
  </p:slideViewPr>
  <p:notesTextViewPr>
    <p:cViewPr>
      <p:scale>
        <a:sx n="100" d="100"/>
        <a:sy n="100" d="100"/>
      </p:scale>
      <p:origin x="0" y="0"/>
    </p:cViewPr>
  </p:notesTextViewPr>
  <p:sorterViewPr>
    <p:cViewPr>
      <p:scale>
        <a:sx n="100" d="100"/>
        <a:sy n="100" d="100"/>
      </p:scale>
      <p:origin x="0" y="0"/>
    </p:cViewPr>
  </p:sorterViewPr>
  <p:notesViewPr>
    <p:cSldViewPr snapToObjects="1">
      <p:cViewPr varScale="1">
        <p:scale>
          <a:sx n="56" d="100"/>
          <a:sy n="56" d="100"/>
        </p:scale>
        <p:origin x="-2838" y="-84"/>
      </p:cViewPr>
      <p:guideLst>
        <p:guide orient="horz" pos="3110"/>
        <p:guide pos="2141"/>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21" Type="http://schemas.openxmlformats.org/officeDocument/2006/relationships/slide" Target="slides/slide19.xml"/><Relationship Id="rId34" Type="http://schemas.openxmlformats.org/officeDocument/2006/relationships/customXml" Target="../customXml/item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theme" Target="theme/theme1.xml"/><Relationship Id="rId37" Type="http://schemas.openxmlformats.org/officeDocument/2006/relationships/customXml" Target="../customXml/item4.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customXml" Target="../customXml/item3.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presProps" Target="presProps.xml"/><Relationship Id="rId35" Type="http://schemas.openxmlformats.org/officeDocument/2006/relationships/customXml" Target="../customXml/item2.xml"/><Relationship Id="rId8" Type="http://schemas.openxmlformats.org/officeDocument/2006/relationships/slide" Target="slides/slide6.xml"/><Relationship Id="rId3" Type="http://schemas.openxmlformats.org/officeDocument/2006/relationships/slide" Target="slides/slide1.xml"/></Relationships>
</file>

<file path=ppt/charts/_rels/chart1.xml.rels><?xml version="1.0" encoding="UTF-8" standalone="yes"?>
<Relationships xmlns="http://schemas.openxmlformats.org/package/2006/relationships"><Relationship Id="rId2" Type="http://schemas.openxmlformats.org/officeDocument/2006/relationships/package" Target="../embeddings/Microsoft_Excel_Worksheet.xlsx"/><Relationship Id="rId1" Type="http://schemas.openxmlformats.org/officeDocument/2006/relationships/themeOverride" Target="../theme/themeOverrid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25976388286109908"/>
          <c:y val="0.21354166666666666"/>
          <c:w val="0.39632545931758528"/>
          <c:h val="0.78645833333333337"/>
        </c:manualLayout>
      </c:layout>
      <c:pieChart>
        <c:varyColors val="1"/>
        <c:ser>
          <c:idx val="0"/>
          <c:order val="0"/>
          <c:tx>
            <c:strRef>
              <c:f>Sheet1!$B$1</c:f>
              <c:strCache>
                <c:ptCount val="1"/>
                <c:pt idx="0">
                  <c:v>Number of processed meat facilities</c:v>
                </c:pt>
              </c:strCache>
            </c:strRef>
          </c:tx>
          <c:dLbls>
            <c:dLbl>
              <c:idx val="0"/>
              <c:layout>
                <c:manualLayout>
                  <c:x val="-7.1389148571255057E-2"/>
                  <c:y val="9.6178022925267961E-2"/>
                </c:manualLayout>
              </c:layout>
              <c:tx>
                <c:rich>
                  <a:bodyPr wrap="square" lIns="38100" tIns="19050" rIns="38100" bIns="19050" anchor="ctr">
                    <a:noAutofit/>
                  </a:bodyPr>
                  <a:lstStyle/>
                  <a:p>
                    <a:pPr>
                      <a:defRPr sz="2000"/>
                    </a:pPr>
                    <a:r>
                      <a:rPr lang="en-US" sz="2000" dirty="0" smtClean="0"/>
                      <a:t>66</a:t>
                    </a:r>
                    <a:endParaRPr lang="en-US" sz="2000" dirty="0"/>
                  </a:p>
                </c:rich>
              </c:tx>
              <c:spPr>
                <a:noFill/>
                <a:ln>
                  <a:noFill/>
                </a:ln>
                <a:effectLst/>
              </c:spPr>
              <c:showLegendKey val="0"/>
              <c:showVal val="1"/>
              <c:showCatName val="0"/>
              <c:showSerName val="0"/>
              <c:showPercent val="0"/>
              <c:showBubbleSize val="0"/>
              <c:extLst>
                <c:ext xmlns:c15="http://schemas.microsoft.com/office/drawing/2012/chart" uri="{CE6537A1-D6FC-4f65-9D91-7224C49458BB}">
                  <c15:layout>
                    <c:manualLayout>
                      <c:w val="7.0285192665513987E-2"/>
                      <c:h val="0.12786830806623692"/>
                    </c:manualLayout>
                  </c15:layout>
                </c:ext>
                <c:ext xmlns:c16="http://schemas.microsoft.com/office/drawing/2014/chart" uri="{C3380CC4-5D6E-409C-BE32-E72D297353CC}">
                  <c16:uniqueId val="{00000000-E903-4634-BB62-B241BD4D9C22}"/>
                </c:ext>
              </c:extLst>
            </c:dLbl>
            <c:dLbl>
              <c:idx val="1"/>
              <c:layout>
                <c:manualLayout>
                  <c:x val="-3.3854647776059094E-2"/>
                  <c:y val="-7.7120186906643236E-3"/>
                </c:manualLayout>
              </c:layout>
              <c:tx>
                <c:rich>
                  <a:bodyPr wrap="square" lIns="38100" tIns="19050" rIns="38100" bIns="19050" anchor="ctr">
                    <a:noAutofit/>
                  </a:bodyPr>
                  <a:lstStyle/>
                  <a:p>
                    <a:pPr>
                      <a:defRPr sz="2000"/>
                    </a:pPr>
                    <a:r>
                      <a:rPr lang="en-US" sz="2000" smtClean="0"/>
                      <a:t>56</a:t>
                    </a:r>
                    <a:endParaRPr lang="en-US" sz="2000"/>
                  </a:p>
                </c:rich>
              </c:tx>
              <c:spPr>
                <a:noFill/>
                <a:ln>
                  <a:noFill/>
                </a:ln>
                <a:effectLst/>
              </c:spPr>
              <c:showLegendKey val="0"/>
              <c:showVal val="1"/>
              <c:showCatName val="0"/>
              <c:showSerName val="0"/>
              <c:showPercent val="0"/>
              <c:showBubbleSize val="0"/>
              <c:extLst>
                <c:ext xmlns:c15="http://schemas.microsoft.com/office/drawing/2012/chart" uri="{CE6537A1-D6FC-4f65-9D91-7224C49458BB}">
                  <c15:layout>
                    <c:manualLayout>
                      <c:w val="5.2621898173657075E-2"/>
                      <c:h val="9.5714289078820625E-2"/>
                    </c:manualLayout>
                  </c15:layout>
                </c:ext>
                <c:ext xmlns:c16="http://schemas.microsoft.com/office/drawing/2014/chart" uri="{C3380CC4-5D6E-409C-BE32-E72D297353CC}">
                  <c16:uniqueId val="{00000001-E903-4634-BB62-B241BD4D9C22}"/>
                </c:ext>
              </c:extLst>
            </c:dLbl>
            <c:dLbl>
              <c:idx val="2"/>
              <c:layout>
                <c:manualLayout>
                  <c:x val="5.1517942267915964E-2"/>
                  <c:y val="-5.5569163230074638E-2"/>
                </c:manualLayout>
              </c:layout>
              <c:tx>
                <c:rich>
                  <a:bodyPr wrap="square" lIns="38100" tIns="19050" rIns="38100" bIns="19050" anchor="ctr">
                    <a:noAutofit/>
                  </a:bodyPr>
                  <a:lstStyle/>
                  <a:p>
                    <a:pPr>
                      <a:defRPr sz="2000"/>
                    </a:pPr>
                    <a:r>
                      <a:rPr lang="en-US" sz="2000" dirty="0" smtClean="0"/>
                      <a:t>6</a:t>
                    </a:r>
                    <a:endParaRPr lang="en-US" sz="2000" dirty="0"/>
                  </a:p>
                </c:rich>
              </c:tx>
              <c:spPr>
                <a:noFill/>
                <a:ln>
                  <a:noFill/>
                </a:ln>
                <a:effectLst/>
              </c:spPr>
              <c:showLegendKey val="0"/>
              <c:showVal val="1"/>
              <c:showCatName val="0"/>
              <c:showSerName val="0"/>
              <c:showPercent val="0"/>
              <c:showBubbleSize val="0"/>
              <c:extLst>
                <c:ext xmlns:c15="http://schemas.microsoft.com/office/drawing/2012/chart" uri="{CE6537A1-D6FC-4f65-9D91-7224C49458BB}">
                  <c15:layout>
                    <c:manualLayout>
                      <c:w val="7.5804972194219278E-2"/>
                      <c:h val="0.11366071828109948"/>
                    </c:manualLayout>
                  </c15:layout>
                </c:ext>
                <c:ext xmlns:c16="http://schemas.microsoft.com/office/drawing/2014/chart" uri="{C3380CC4-5D6E-409C-BE32-E72D297353CC}">
                  <c16:uniqueId val="{00000002-E903-4634-BB62-B241BD4D9C22}"/>
                </c:ext>
              </c:extLst>
            </c:dLbl>
            <c:dLbl>
              <c:idx val="3"/>
              <c:layout>
                <c:manualLayout>
                  <c:x val="5.151794226791602E-2"/>
                  <c:y val="-5.1972105313980083E-2"/>
                </c:manualLayout>
              </c:layout>
              <c:tx>
                <c:rich>
                  <a:bodyPr wrap="square" lIns="38100" tIns="19050" rIns="38100" bIns="19050" anchor="ctr">
                    <a:noAutofit/>
                  </a:bodyPr>
                  <a:lstStyle/>
                  <a:p>
                    <a:pPr>
                      <a:defRPr sz="2000"/>
                    </a:pPr>
                    <a:r>
                      <a:rPr lang="en-US" sz="2000" dirty="0" smtClean="0"/>
                      <a:t>19</a:t>
                    </a:r>
                    <a:endParaRPr lang="en-US" sz="2000" dirty="0"/>
                  </a:p>
                </c:rich>
              </c:tx>
              <c:spPr>
                <a:noFill/>
                <a:ln>
                  <a:noFill/>
                </a:ln>
                <a:effectLst/>
              </c:spPr>
              <c:showLegendKey val="0"/>
              <c:showVal val="1"/>
              <c:showCatName val="0"/>
              <c:showSerName val="0"/>
              <c:showPercent val="0"/>
              <c:showBubbleSize val="0"/>
              <c:extLst>
                <c:ext xmlns:c15="http://schemas.microsoft.com/office/drawing/2012/chart" uri="{CE6537A1-D6FC-4f65-9D91-7224C49458BB}">
                  <c15:layout>
                    <c:manualLayout>
                      <c:w val="4.4894206833469674E-2"/>
                      <c:h val="0.10169643214624691"/>
                    </c:manualLayout>
                  </c15:layout>
                </c:ext>
                <c:ext xmlns:c16="http://schemas.microsoft.com/office/drawing/2014/chart" uri="{C3380CC4-5D6E-409C-BE32-E72D297353CC}">
                  <c16:uniqueId val="{00000003-E903-4634-BB62-B241BD4D9C22}"/>
                </c:ext>
              </c:extLst>
            </c:dLbl>
            <c:dLbl>
              <c:idx val="4"/>
              <c:layout>
                <c:manualLayout>
                  <c:x val="4.1214353814332812E-2"/>
                  <c:y val="-6.1969349759889965E-3"/>
                </c:manualLayout>
              </c:layout>
              <c:tx>
                <c:rich>
                  <a:bodyPr wrap="square" lIns="38100" tIns="19050" rIns="38100" bIns="19050" anchor="ctr">
                    <a:noAutofit/>
                  </a:bodyPr>
                  <a:lstStyle/>
                  <a:p>
                    <a:pPr>
                      <a:defRPr/>
                    </a:pPr>
                    <a:r>
                      <a:rPr lang="en-US" sz="2000" dirty="0" smtClean="0"/>
                      <a:t>3</a:t>
                    </a:r>
                    <a:endParaRPr lang="en-US" sz="2000" dirty="0"/>
                  </a:p>
                </c:rich>
              </c:tx>
              <c:spPr>
                <a:noFill/>
                <a:ln>
                  <a:noFill/>
                </a:ln>
                <a:effectLst/>
              </c:spPr>
              <c:showLegendKey val="0"/>
              <c:showVal val="1"/>
              <c:showCatName val="0"/>
              <c:showSerName val="0"/>
              <c:showPercent val="0"/>
              <c:showBubbleSize val="0"/>
              <c:extLst>
                <c:ext xmlns:c15="http://schemas.microsoft.com/office/drawing/2012/chart" uri="{CE6537A1-D6FC-4f65-9D91-7224C49458BB}">
                  <c15:layout>
                    <c:manualLayout>
                      <c:w val="3.9006442002850701E-2"/>
                      <c:h val="6.8794645275402327E-2"/>
                    </c:manualLayout>
                  </c15:layout>
                </c:ext>
                <c:ext xmlns:c16="http://schemas.microsoft.com/office/drawing/2014/chart" uri="{C3380CC4-5D6E-409C-BE32-E72D297353CC}">
                  <c16:uniqueId val="{00000004-E903-4634-BB62-B241BD4D9C22}"/>
                </c:ext>
              </c:extLst>
            </c:dLbl>
            <c:dLbl>
              <c:idx val="5"/>
              <c:layout>
                <c:manualLayout>
                  <c:x val="4.857405985260653E-2"/>
                  <c:y val="2.0477299651198665E-2"/>
                </c:manualLayout>
              </c:layout>
              <c:tx>
                <c:rich>
                  <a:bodyPr wrap="square" lIns="38100" tIns="19050" rIns="38100" bIns="19050" anchor="ctr">
                    <a:noAutofit/>
                  </a:bodyPr>
                  <a:lstStyle/>
                  <a:p>
                    <a:pPr>
                      <a:defRPr/>
                    </a:pPr>
                    <a:r>
                      <a:rPr lang="en-US" sz="2000" dirty="0" smtClean="0"/>
                      <a:t>15</a:t>
                    </a:r>
                    <a:endParaRPr lang="en-US" sz="2000" dirty="0"/>
                  </a:p>
                </c:rich>
              </c:tx>
              <c:spPr>
                <a:noFill/>
                <a:ln>
                  <a:noFill/>
                </a:ln>
                <a:effectLst/>
              </c:spPr>
              <c:showLegendKey val="0"/>
              <c:showVal val="1"/>
              <c:showCatName val="0"/>
              <c:showSerName val="0"/>
              <c:showPercent val="0"/>
              <c:showBubbleSize val="0"/>
              <c:extLst>
                <c:ext xmlns:c15="http://schemas.microsoft.com/office/drawing/2012/chart" uri="{CE6537A1-D6FC-4f65-9D91-7224C49458BB}">
                  <c15:layout>
                    <c:manualLayout>
                      <c:w val="4.5262192135383357E-2"/>
                      <c:h val="7.7767859876541751E-2"/>
                    </c:manualLayout>
                  </c15:layout>
                </c:ext>
                <c:ext xmlns:c16="http://schemas.microsoft.com/office/drawing/2014/chart" uri="{C3380CC4-5D6E-409C-BE32-E72D297353CC}">
                  <c16:uniqueId val="{00000005-E903-4634-BB62-B241BD4D9C22}"/>
                </c:ext>
              </c:extLst>
            </c:dLbl>
            <c:dLbl>
              <c:idx val="6"/>
              <c:layout>
                <c:manualLayout>
                  <c:x val="4.2686295021987557E-2"/>
                  <c:y val="6.7501890027484884E-2"/>
                </c:manualLayout>
              </c:layout>
              <c:tx>
                <c:rich>
                  <a:bodyPr wrap="square" lIns="38100" tIns="19050" rIns="38100" bIns="19050" anchor="ctr">
                    <a:noAutofit/>
                  </a:bodyPr>
                  <a:lstStyle/>
                  <a:p>
                    <a:pPr>
                      <a:defRPr/>
                    </a:pPr>
                    <a:fld id="{3B8DF47C-8299-47F9-9CB6-AD860EF6928F}" type="VALUE">
                      <a:rPr lang="en-US" sz="2000"/>
                      <a:pPr>
                        <a:defRPr/>
                      </a:pPr>
                      <a:t>[VALUE]</a:t>
                    </a:fld>
                    <a:endParaRPr lang="en-ZA"/>
                  </a:p>
                </c:rich>
              </c:tx>
              <c:spPr>
                <a:noFill/>
                <a:ln>
                  <a:noFill/>
                </a:ln>
                <a:effectLst/>
              </c:spPr>
              <c:showLegendKey val="0"/>
              <c:showVal val="1"/>
              <c:showCatName val="0"/>
              <c:showSerName val="0"/>
              <c:showPercent val="0"/>
              <c:showBubbleSize val="0"/>
              <c:extLst>
                <c:ext xmlns:c15="http://schemas.microsoft.com/office/drawing/2012/chart" uri="{CE6537A1-D6FC-4f65-9D91-7224C49458BB}">
                  <c15:layout>
                    <c:manualLayout>
                      <c:w val="4.5262192135383357E-2"/>
                      <c:h val="6.8794645275402327E-2"/>
                    </c:manualLayout>
                  </c15:layout>
                  <c15:dlblFieldTable/>
                  <c15:showDataLabelsRange val="0"/>
                </c:ext>
                <c:ext xmlns:c16="http://schemas.microsoft.com/office/drawing/2014/chart" uri="{C3380CC4-5D6E-409C-BE32-E72D297353CC}">
                  <c16:uniqueId val="{00000006-E903-4634-BB62-B241BD4D9C22}"/>
                </c:ext>
              </c:extLst>
            </c:dLbl>
            <c:dLbl>
              <c:idx val="7"/>
              <c:layout>
                <c:manualLayout>
                  <c:x val="3.017491065780473E-2"/>
                  <c:y val="8.5645918364943702E-2"/>
                </c:manualLayout>
              </c:layout>
              <c:tx>
                <c:rich>
                  <a:bodyPr wrap="square" lIns="38100" tIns="19050" rIns="38100" bIns="19050" anchor="ctr">
                    <a:noAutofit/>
                  </a:bodyPr>
                  <a:lstStyle/>
                  <a:p>
                    <a:pPr>
                      <a:defRPr/>
                    </a:pPr>
                    <a:r>
                      <a:rPr lang="en-US" sz="2000" dirty="0" smtClean="0"/>
                      <a:t>14</a:t>
                    </a:r>
                    <a:endParaRPr lang="en-US" sz="2000" dirty="0"/>
                  </a:p>
                </c:rich>
              </c:tx>
              <c:spPr>
                <a:noFill/>
                <a:ln>
                  <a:noFill/>
                </a:ln>
                <a:effectLst/>
              </c:spPr>
              <c:showLegendKey val="0"/>
              <c:showVal val="1"/>
              <c:showCatName val="0"/>
              <c:showSerName val="0"/>
              <c:showPercent val="0"/>
              <c:showBubbleSize val="0"/>
              <c:extLst>
                <c:ext xmlns:c15="http://schemas.microsoft.com/office/drawing/2012/chart" uri="{CE6537A1-D6FC-4f65-9D91-7224C49458BB}">
                  <c15:layout>
                    <c:manualLayout>
                      <c:w val="5.2621898173657075E-2"/>
                      <c:h val="7.477678834282861E-2"/>
                    </c:manualLayout>
                  </c15:layout>
                </c:ext>
                <c:ext xmlns:c16="http://schemas.microsoft.com/office/drawing/2014/chart" uri="{C3380CC4-5D6E-409C-BE32-E72D297353CC}">
                  <c16:uniqueId val="{00000007-E903-4634-BB62-B241BD4D9C22}"/>
                </c:ext>
              </c:extLst>
            </c:dLbl>
            <c:dLbl>
              <c:idx val="8"/>
              <c:layout>
                <c:manualLayout>
                  <c:x val="1.4719412076547379E-2"/>
                  <c:y val="8.9515469963282829E-2"/>
                </c:manualLayout>
              </c:layout>
              <c:tx>
                <c:rich>
                  <a:bodyPr wrap="square" lIns="38100" tIns="19050" rIns="38100" bIns="19050" anchor="ctr">
                    <a:noAutofit/>
                  </a:bodyPr>
                  <a:lstStyle/>
                  <a:p>
                    <a:pPr>
                      <a:defRPr/>
                    </a:pPr>
                    <a:fld id="{76FA83B4-47CA-4046-9F44-DEC4EDEB317A}" type="VALUE">
                      <a:rPr lang="en-US" sz="2000"/>
                      <a:pPr>
                        <a:defRPr/>
                      </a:pPr>
                      <a:t>[VALUE]</a:t>
                    </a:fld>
                    <a:endParaRPr lang="en-ZA"/>
                  </a:p>
                </c:rich>
              </c:tx>
              <c:spPr>
                <a:noFill/>
                <a:ln>
                  <a:noFill/>
                </a:ln>
                <a:effectLst/>
              </c:spPr>
              <c:showLegendKey val="0"/>
              <c:showVal val="1"/>
              <c:showCatName val="0"/>
              <c:showSerName val="0"/>
              <c:showPercent val="0"/>
              <c:showBubbleSize val="0"/>
              <c:extLst>
                <c:ext xmlns:c15="http://schemas.microsoft.com/office/drawing/2012/chart" uri="{CE6537A1-D6FC-4f65-9D91-7224C49458BB}">
                  <c15:layout>
                    <c:manualLayout>
                      <c:w val="3.9374427304764384E-2"/>
                      <c:h val="7.7767859876541751E-2"/>
                    </c:manualLayout>
                  </c15:layout>
                  <c15:dlblFieldTable/>
                  <c15:showDataLabelsRange val="0"/>
                </c:ext>
                <c:ext xmlns:c16="http://schemas.microsoft.com/office/drawing/2014/chart" uri="{C3380CC4-5D6E-409C-BE32-E72D297353CC}">
                  <c16:uniqueId val="{00000008-E903-4634-BB62-B241BD4D9C22}"/>
                </c:ext>
              </c:extLst>
            </c:dLbl>
            <c:spPr>
              <a:noFill/>
              <a:ln>
                <a:noFill/>
              </a:ln>
              <a:effectLst/>
            </c:spPr>
            <c:showLegendKey val="0"/>
            <c:showVal val="1"/>
            <c:showCatName val="0"/>
            <c:showSerName val="0"/>
            <c:showPercent val="0"/>
            <c:showBubbleSize val="0"/>
            <c:showLeaderLines val="1"/>
            <c:extLst>
              <c:ext xmlns:c15="http://schemas.microsoft.com/office/drawing/2012/chart" uri="{CE6537A1-D6FC-4f65-9D91-7224C49458BB}"/>
            </c:extLst>
          </c:dLbls>
          <c:cat>
            <c:strRef>
              <c:f>Sheet1!$A$2:$A$10</c:f>
              <c:strCache>
                <c:ptCount val="9"/>
                <c:pt idx="0">
                  <c:v>Western cape</c:v>
                </c:pt>
                <c:pt idx="1">
                  <c:v>Gauteng</c:v>
                </c:pt>
                <c:pt idx="2">
                  <c:v>Freestate</c:v>
                </c:pt>
                <c:pt idx="3">
                  <c:v>Northen cape</c:v>
                </c:pt>
                <c:pt idx="4">
                  <c:v>Northwest</c:v>
                </c:pt>
                <c:pt idx="5">
                  <c:v>Mpumalanga</c:v>
                </c:pt>
                <c:pt idx="6">
                  <c:v>KZN</c:v>
                </c:pt>
                <c:pt idx="7">
                  <c:v>Eeastern cape</c:v>
                </c:pt>
                <c:pt idx="8">
                  <c:v>Limpopo</c:v>
                </c:pt>
              </c:strCache>
            </c:strRef>
          </c:cat>
          <c:val>
            <c:numRef>
              <c:f>Sheet1!$B$2:$B$10</c:f>
              <c:numCache>
                <c:formatCode>General</c:formatCode>
                <c:ptCount val="9"/>
                <c:pt idx="0">
                  <c:v>66</c:v>
                </c:pt>
                <c:pt idx="1">
                  <c:v>56</c:v>
                </c:pt>
                <c:pt idx="2">
                  <c:v>6</c:v>
                </c:pt>
                <c:pt idx="3">
                  <c:v>19</c:v>
                </c:pt>
                <c:pt idx="4">
                  <c:v>3</c:v>
                </c:pt>
                <c:pt idx="5">
                  <c:v>15</c:v>
                </c:pt>
                <c:pt idx="6">
                  <c:v>15</c:v>
                </c:pt>
                <c:pt idx="7">
                  <c:v>14</c:v>
                </c:pt>
                <c:pt idx="8">
                  <c:v>11</c:v>
                </c:pt>
              </c:numCache>
            </c:numRef>
          </c:val>
          <c:extLst>
            <c:ext xmlns:c16="http://schemas.microsoft.com/office/drawing/2014/chart" uri="{C3380CC4-5D6E-409C-BE32-E72D297353CC}">
              <c16:uniqueId val="{00000000-B309-43D7-A9D0-6CD38718CDA8}"/>
            </c:ext>
          </c:extLst>
        </c:ser>
        <c:dLbls>
          <c:showLegendKey val="0"/>
          <c:showVal val="0"/>
          <c:showCatName val="0"/>
          <c:showSerName val="0"/>
          <c:showPercent val="0"/>
          <c:showBubbleSize val="0"/>
          <c:showLeaderLines val="1"/>
        </c:dLbls>
        <c:firstSliceAng val="0"/>
      </c:pieChart>
    </c:plotArea>
    <c:legend>
      <c:legendPos val="r"/>
      <c:layout>
        <c:manualLayout>
          <c:xMode val="edge"/>
          <c:yMode val="edge"/>
          <c:x val="0.72425059068884778"/>
          <c:y val="0.23400824782087487"/>
          <c:w val="0.24678937170363402"/>
          <c:h val="0.63207252995193086"/>
        </c:manualLayout>
      </c:layout>
      <c:overlay val="0"/>
      <c:txPr>
        <a:bodyPr/>
        <a:lstStyle/>
        <a:p>
          <a:pPr>
            <a:defRPr sz="1800"/>
          </a:pPr>
          <a:endParaRPr lang="en-US"/>
        </a:p>
      </c:txPr>
    </c:legend>
    <c:plotVisOnly val="1"/>
    <c:dispBlanksAs val="gap"/>
    <c:showDLblsOverMax val="0"/>
  </c:chart>
  <c:externalData r:id="rId2">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3713"/>
          </a:xfrm>
          <a:prstGeom prst="rect">
            <a:avLst/>
          </a:prstGeom>
        </p:spPr>
        <p:txBody>
          <a:bodyPr vert="horz" wrap="square" lIns="91440" tIns="45720" rIns="91440" bIns="45720" numCol="1" anchor="t" anchorCtr="0" compatLnSpc="1">
            <a:prstTxWarp prst="textNoShape">
              <a:avLst/>
            </a:prstTxWarp>
          </a:bodyPr>
          <a:lstStyle>
            <a:lvl1pPr>
              <a:defRPr sz="1200">
                <a:latin typeface="Calibri" pitchFamily="34" charset="0"/>
              </a:defRPr>
            </a:lvl1pPr>
          </a:lstStyle>
          <a:p>
            <a:pPr>
              <a:defRPr/>
            </a:pPr>
            <a:endParaRPr lang="en-US"/>
          </a:p>
        </p:txBody>
      </p:sp>
      <p:sp>
        <p:nvSpPr>
          <p:cNvPr id="3" name="Date Placeholder 2"/>
          <p:cNvSpPr>
            <a:spLocks noGrp="1"/>
          </p:cNvSpPr>
          <p:nvPr>
            <p:ph type="dt" idx="1"/>
          </p:nvPr>
        </p:nvSpPr>
        <p:spPr>
          <a:xfrm>
            <a:off x="3850443" y="0"/>
            <a:ext cx="2945659" cy="493713"/>
          </a:xfrm>
          <a:prstGeom prst="rect">
            <a:avLst/>
          </a:prstGeom>
        </p:spPr>
        <p:txBody>
          <a:bodyPr vert="horz" wrap="square" lIns="91440" tIns="45720" rIns="91440" bIns="45720" numCol="1" anchor="t" anchorCtr="0" compatLnSpc="1">
            <a:prstTxWarp prst="textNoShape">
              <a:avLst/>
            </a:prstTxWarp>
          </a:bodyPr>
          <a:lstStyle>
            <a:lvl1pPr algn="r">
              <a:defRPr sz="1200">
                <a:latin typeface="Calibri" pitchFamily="34" charset="0"/>
              </a:defRPr>
            </a:lvl1pPr>
          </a:lstStyle>
          <a:p>
            <a:pPr>
              <a:defRPr/>
            </a:pPr>
            <a:fld id="{D5BC7204-4255-4E3F-ACCD-0CF88093FA58}" type="datetime1">
              <a:rPr lang="en-US"/>
              <a:pPr>
                <a:defRPr/>
              </a:pPr>
              <a:t>10/1/2019</a:t>
            </a:fld>
            <a:endParaRPr lang="en-US"/>
          </a:p>
        </p:txBody>
      </p:sp>
      <p:sp>
        <p:nvSpPr>
          <p:cNvPr id="4" name="Slide Image Placeholder 3"/>
          <p:cNvSpPr>
            <a:spLocks noGrp="1" noRot="1" noChangeAspect="1"/>
          </p:cNvSpPr>
          <p:nvPr>
            <p:ph type="sldImg" idx="2"/>
          </p:nvPr>
        </p:nvSpPr>
        <p:spPr>
          <a:xfrm>
            <a:off x="784225" y="741363"/>
            <a:ext cx="5229225" cy="3702050"/>
          </a:xfrm>
          <a:prstGeom prst="rect">
            <a:avLst/>
          </a:prstGeom>
          <a:noFill/>
          <a:ln w="12700">
            <a:solidFill>
              <a:prstClr val="black"/>
            </a:solidFill>
          </a:ln>
        </p:spPr>
        <p:txBody>
          <a:bodyPr vert="horz" wrap="square" lIns="91440" tIns="45720" rIns="91440" bIns="45720" numCol="1" anchor="ctr" anchorCtr="0" compatLnSpc="1">
            <a:prstTxWarp prst="textNoShape">
              <a:avLst/>
            </a:prstTxWarp>
          </a:bodyPr>
          <a:lstStyle/>
          <a:p>
            <a:pPr lvl="0"/>
            <a:endParaRPr lang="en-US" noProof="0" smtClean="0"/>
          </a:p>
        </p:txBody>
      </p:sp>
      <p:sp>
        <p:nvSpPr>
          <p:cNvPr id="5" name="Notes Placeholder 4"/>
          <p:cNvSpPr>
            <a:spLocks noGrp="1"/>
          </p:cNvSpPr>
          <p:nvPr>
            <p:ph type="body" sz="quarter" idx="3"/>
          </p:nvPr>
        </p:nvSpPr>
        <p:spPr>
          <a:xfrm>
            <a:off x="679768" y="4690269"/>
            <a:ext cx="5438140" cy="4443413"/>
          </a:xfrm>
          <a:prstGeom prst="rect">
            <a:avLst/>
          </a:prstGeom>
        </p:spPr>
        <p:txBody>
          <a:bodyPr vert="horz" wrap="square" lIns="91440" tIns="45720" rIns="91440" bIns="45720" numCol="1" anchor="t" anchorCtr="0" compatLnSpc="1">
            <a:prstTxWarp prst="textNoShape">
              <a:avLst/>
            </a:prstTxWarp>
            <a:normAutofit/>
          </a:bodyPr>
          <a:lstStyle/>
          <a:p>
            <a:pPr lvl="0"/>
            <a:r>
              <a:rPr lang="en-GB" noProof="0" smtClean="0"/>
              <a:t>Click to edit Master text styles</a:t>
            </a:r>
          </a:p>
          <a:p>
            <a:pPr lvl="1"/>
            <a:r>
              <a:rPr lang="en-GB" noProof="0" smtClean="0"/>
              <a:t>Second level</a:t>
            </a:r>
          </a:p>
          <a:p>
            <a:pPr lvl="2"/>
            <a:r>
              <a:rPr lang="en-GB" noProof="0" smtClean="0"/>
              <a:t>Third level</a:t>
            </a:r>
          </a:p>
          <a:p>
            <a:pPr lvl="3"/>
            <a:r>
              <a:rPr lang="en-GB" noProof="0" smtClean="0"/>
              <a:t>Fourth level</a:t>
            </a:r>
          </a:p>
          <a:p>
            <a:pPr lvl="4"/>
            <a:r>
              <a:rPr lang="en-GB" noProof="0" smtClean="0"/>
              <a:t>Fifth level</a:t>
            </a:r>
            <a:endParaRPr lang="en-US" noProof="0" smtClean="0"/>
          </a:p>
        </p:txBody>
      </p:sp>
      <p:sp>
        <p:nvSpPr>
          <p:cNvPr id="6" name="Footer Placeholder 5"/>
          <p:cNvSpPr>
            <a:spLocks noGrp="1"/>
          </p:cNvSpPr>
          <p:nvPr>
            <p:ph type="ftr" sz="quarter" idx="4"/>
          </p:nvPr>
        </p:nvSpPr>
        <p:spPr>
          <a:xfrm>
            <a:off x="0" y="9378824"/>
            <a:ext cx="2945659" cy="493713"/>
          </a:xfrm>
          <a:prstGeom prst="rect">
            <a:avLst/>
          </a:prstGeom>
        </p:spPr>
        <p:txBody>
          <a:bodyPr vert="horz" wrap="square" lIns="91440" tIns="45720" rIns="91440" bIns="45720" numCol="1" anchor="b" anchorCtr="0" compatLnSpc="1">
            <a:prstTxWarp prst="textNoShape">
              <a:avLst/>
            </a:prstTxWarp>
          </a:bodyPr>
          <a:lstStyle>
            <a:lvl1pPr>
              <a:defRPr sz="1200">
                <a:latin typeface="Calibri" pitchFamily="34" charset="0"/>
              </a:defRPr>
            </a:lvl1pPr>
          </a:lstStyle>
          <a:p>
            <a:pPr>
              <a:defRPr/>
            </a:pPr>
            <a:endParaRPr lang="en-US"/>
          </a:p>
        </p:txBody>
      </p:sp>
      <p:sp>
        <p:nvSpPr>
          <p:cNvPr id="7" name="Slide Number Placeholder 6"/>
          <p:cNvSpPr>
            <a:spLocks noGrp="1"/>
          </p:cNvSpPr>
          <p:nvPr>
            <p:ph type="sldNum" sz="quarter" idx="5"/>
          </p:nvPr>
        </p:nvSpPr>
        <p:spPr>
          <a:xfrm>
            <a:off x="3850443" y="9378824"/>
            <a:ext cx="2945659" cy="493713"/>
          </a:xfrm>
          <a:prstGeom prst="rect">
            <a:avLst/>
          </a:prstGeom>
        </p:spPr>
        <p:txBody>
          <a:bodyPr vert="horz" wrap="square" lIns="91440" tIns="45720" rIns="91440" bIns="45720" numCol="1" anchor="b" anchorCtr="0" compatLnSpc="1">
            <a:prstTxWarp prst="textNoShape">
              <a:avLst/>
            </a:prstTxWarp>
          </a:bodyPr>
          <a:lstStyle>
            <a:lvl1pPr algn="r">
              <a:defRPr sz="1200">
                <a:latin typeface="Calibri" pitchFamily="34" charset="0"/>
              </a:defRPr>
            </a:lvl1pPr>
          </a:lstStyle>
          <a:p>
            <a:pPr>
              <a:defRPr/>
            </a:pPr>
            <a:fld id="{8ACE2DDF-1AA0-4506-8821-027F4E3BD234}" type="slidenum">
              <a:rPr lang="en-US"/>
              <a:pPr>
                <a:defRPr/>
              </a:pPr>
              <a:t>‹#›</a:t>
            </a:fld>
            <a:endParaRPr lang="en-US"/>
          </a:p>
        </p:txBody>
      </p:sp>
    </p:spTree>
    <p:extLst>
      <p:ext uri="{BB962C8B-B14F-4D97-AF65-F5344CB8AC3E}">
        <p14:creationId xmlns:p14="http://schemas.microsoft.com/office/powerpoint/2010/main" val="1850824222"/>
      </p:ext>
    </p:extLst>
  </p:cSld>
  <p:clrMap bg1="lt1" tx1="dk1" bg2="lt2" tx2="dk2" accent1="accent1" accent2="accent2" accent3="accent3" accent4="accent4" accent5="accent5" accent6="accent6" hlink="hlink" folHlink="folHlink"/>
  <p:notesStyle>
    <a:lvl1pPr algn="l" defTabSz="520700" rtl="0" eaLnBrk="0" fontAlgn="base" hangingPunct="0">
      <a:spcBef>
        <a:spcPct val="30000"/>
      </a:spcBef>
      <a:spcAft>
        <a:spcPct val="0"/>
      </a:spcAft>
      <a:defRPr sz="1400" kern="1200">
        <a:solidFill>
          <a:schemeClr val="tx1"/>
        </a:solidFill>
        <a:latin typeface="+mn-lt"/>
        <a:ea typeface="ＭＳ Ｐゴシック" pitchFamily="34" charset="-128"/>
        <a:cs typeface="+mn-cs"/>
      </a:defRPr>
    </a:lvl1pPr>
    <a:lvl2pPr marL="520700" algn="l" defTabSz="520700" rtl="0" eaLnBrk="0" fontAlgn="base" hangingPunct="0">
      <a:spcBef>
        <a:spcPct val="30000"/>
      </a:spcBef>
      <a:spcAft>
        <a:spcPct val="0"/>
      </a:spcAft>
      <a:defRPr sz="1400" kern="1200">
        <a:solidFill>
          <a:schemeClr val="tx1"/>
        </a:solidFill>
        <a:latin typeface="+mn-lt"/>
        <a:ea typeface="ＭＳ Ｐゴシック" pitchFamily="34" charset="-128"/>
        <a:cs typeface="+mn-cs"/>
      </a:defRPr>
    </a:lvl2pPr>
    <a:lvl3pPr marL="1041400" algn="l" defTabSz="520700" rtl="0" eaLnBrk="0" fontAlgn="base" hangingPunct="0">
      <a:spcBef>
        <a:spcPct val="30000"/>
      </a:spcBef>
      <a:spcAft>
        <a:spcPct val="0"/>
      </a:spcAft>
      <a:defRPr sz="1400" kern="1200">
        <a:solidFill>
          <a:schemeClr val="tx1"/>
        </a:solidFill>
        <a:latin typeface="+mn-lt"/>
        <a:ea typeface="ＭＳ Ｐゴシック" pitchFamily="34" charset="-128"/>
        <a:cs typeface="+mn-cs"/>
      </a:defRPr>
    </a:lvl3pPr>
    <a:lvl4pPr marL="1563688" algn="l" defTabSz="520700" rtl="0" eaLnBrk="0" fontAlgn="base" hangingPunct="0">
      <a:spcBef>
        <a:spcPct val="30000"/>
      </a:spcBef>
      <a:spcAft>
        <a:spcPct val="0"/>
      </a:spcAft>
      <a:defRPr sz="1400" kern="1200">
        <a:solidFill>
          <a:schemeClr val="tx1"/>
        </a:solidFill>
        <a:latin typeface="+mn-lt"/>
        <a:ea typeface="ＭＳ Ｐゴシック" pitchFamily="34" charset="-128"/>
        <a:cs typeface="+mn-cs"/>
      </a:defRPr>
    </a:lvl4pPr>
    <a:lvl5pPr marL="2084388" algn="l" defTabSz="520700" rtl="0" eaLnBrk="0" fontAlgn="base" hangingPunct="0">
      <a:spcBef>
        <a:spcPct val="30000"/>
      </a:spcBef>
      <a:spcAft>
        <a:spcPct val="0"/>
      </a:spcAft>
      <a:defRPr sz="1400" kern="1200">
        <a:solidFill>
          <a:schemeClr val="tx1"/>
        </a:solidFill>
        <a:latin typeface="+mn-lt"/>
        <a:ea typeface="ＭＳ Ｐゴシック" pitchFamily="34" charset="-128"/>
        <a:cs typeface="+mn-cs"/>
      </a:defRPr>
    </a:lvl5pPr>
    <a:lvl6pPr marL="2607183" algn="l" defTabSz="521437" rtl="0" eaLnBrk="1" latinLnBrk="0" hangingPunct="1">
      <a:defRPr sz="1400" kern="1200">
        <a:solidFill>
          <a:schemeClr val="tx1"/>
        </a:solidFill>
        <a:latin typeface="+mn-lt"/>
        <a:ea typeface="+mn-ea"/>
        <a:cs typeface="+mn-cs"/>
      </a:defRPr>
    </a:lvl6pPr>
    <a:lvl7pPr marL="3128620" algn="l" defTabSz="521437" rtl="0" eaLnBrk="1" latinLnBrk="0" hangingPunct="1">
      <a:defRPr sz="1400" kern="1200">
        <a:solidFill>
          <a:schemeClr val="tx1"/>
        </a:solidFill>
        <a:latin typeface="+mn-lt"/>
        <a:ea typeface="+mn-ea"/>
        <a:cs typeface="+mn-cs"/>
      </a:defRPr>
    </a:lvl7pPr>
    <a:lvl8pPr marL="3650056" algn="l" defTabSz="521437" rtl="0" eaLnBrk="1" latinLnBrk="0" hangingPunct="1">
      <a:defRPr sz="1400" kern="1200">
        <a:solidFill>
          <a:schemeClr val="tx1"/>
        </a:solidFill>
        <a:latin typeface="+mn-lt"/>
        <a:ea typeface="+mn-ea"/>
        <a:cs typeface="+mn-cs"/>
      </a:defRPr>
    </a:lvl8pPr>
    <a:lvl9pPr marL="4171493" algn="l" defTabSz="521437" rtl="0" eaLnBrk="1" latinLnBrk="0" hangingPunct="1">
      <a:defRPr sz="14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801648" y="2349386"/>
            <a:ext cx="9085342" cy="1621111"/>
          </a:xfrm>
        </p:spPr>
        <p:txBody>
          <a:bodyPr/>
          <a:lstStyle/>
          <a:p>
            <a:r>
              <a:rPr lang="en-US" smtClean="0"/>
              <a:t>Click to edit Master title style</a:t>
            </a:r>
            <a:endParaRPr lang="en-US"/>
          </a:p>
        </p:txBody>
      </p:sp>
      <p:sp>
        <p:nvSpPr>
          <p:cNvPr id="3" name="Subtitle 2"/>
          <p:cNvSpPr>
            <a:spLocks noGrp="1"/>
          </p:cNvSpPr>
          <p:nvPr>
            <p:ph type="subTitle" idx="1"/>
          </p:nvPr>
        </p:nvSpPr>
        <p:spPr>
          <a:xfrm>
            <a:off x="1603296" y="4285615"/>
            <a:ext cx="7482047" cy="1932728"/>
          </a:xfrm>
        </p:spPr>
        <p:txBody>
          <a:bodyPr/>
          <a:lstStyle>
            <a:lvl1pPr marL="0" indent="0" algn="ctr">
              <a:buNone/>
              <a:defRPr>
                <a:solidFill>
                  <a:schemeClr val="tx1">
                    <a:tint val="75000"/>
                  </a:schemeClr>
                </a:solidFill>
              </a:defRPr>
            </a:lvl1pPr>
            <a:lvl2pPr marL="521437" indent="0" algn="ctr">
              <a:buNone/>
              <a:defRPr>
                <a:solidFill>
                  <a:schemeClr val="tx1">
                    <a:tint val="75000"/>
                  </a:schemeClr>
                </a:solidFill>
              </a:defRPr>
            </a:lvl2pPr>
            <a:lvl3pPr marL="1042873" indent="0" algn="ctr">
              <a:buNone/>
              <a:defRPr>
                <a:solidFill>
                  <a:schemeClr val="tx1">
                    <a:tint val="75000"/>
                  </a:schemeClr>
                </a:solidFill>
              </a:defRPr>
            </a:lvl3pPr>
            <a:lvl4pPr marL="1564310" indent="0" algn="ctr">
              <a:buNone/>
              <a:defRPr>
                <a:solidFill>
                  <a:schemeClr val="tx1">
                    <a:tint val="75000"/>
                  </a:schemeClr>
                </a:solidFill>
              </a:defRPr>
            </a:lvl4pPr>
            <a:lvl5pPr marL="2085746" indent="0" algn="ctr">
              <a:buNone/>
              <a:defRPr>
                <a:solidFill>
                  <a:schemeClr val="tx1">
                    <a:tint val="75000"/>
                  </a:schemeClr>
                </a:solidFill>
              </a:defRPr>
            </a:lvl5pPr>
            <a:lvl6pPr marL="2607183" indent="0" algn="ctr">
              <a:buNone/>
              <a:defRPr>
                <a:solidFill>
                  <a:schemeClr val="tx1">
                    <a:tint val="75000"/>
                  </a:schemeClr>
                </a:solidFill>
              </a:defRPr>
            </a:lvl6pPr>
            <a:lvl7pPr marL="3128620" indent="0" algn="ctr">
              <a:buNone/>
              <a:defRPr>
                <a:solidFill>
                  <a:schemeClr val="tx1">
                    <a:tint val="75000"/>
                  </a:schemeClr>
                </a:solidFill>
              </a:defRPr>
            </a:lvl7pPr>
            <a:lvl8pPr marL="3650056" indent="0" algn="ctr">
              <a:buNone/>
              <a:defRPr>
                <a:solidFill>
                  <a:schemeClr val="tx1">
                    <a:tint val="75000"/>
                  </a:schemeClr>
                </a:solidFill>
              </a:defRPr>
            </a:lvl8pPr>
            <a:lvl9pPr marL="4171493"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0D265EF9-2EFA-4248-B0E6-5BE8D2E04BE1}" type="datetime1">
              <a:rPr lang="en-US"/>
              <a:pPr>
                <a:defRPr/>
              </a:pPr>
              <a:t>10/1/2019</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722ED0E4-9037-410A-AA9A-3F64A25B1205}" type="slidenum">
              <a:rPr lang="en-US"/>
              <a:pPr>
                <a:defRPr/>
              </a:pPr>
              <a:t>‹#›</a:t>
            </a:fld>
            <a:endParaRPr lang="en-US"/>
          </a:p>
        </p:txBody>
      </p:sp>
    </p:spTree>
    <p:extLst>
      <p:ext uri="{BB962C8B-B14F-4D97-AF65-F5344CB8AC3E}">
        <p14:creationId xmlns:p14="http://schemas.microsoft.com/office/powerpoint/2010/main" val="418169109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9E72D969-5B88-40C4-A78A-30D6446545FC}" type="datetime1">
              <a:rPr lang="en-US"/>
              <a:pPr>
                <a:defRPr/>
              </a:pPr>
              <a:t>10/1/2019</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286D5C90-D5B2-45D4-A589-B6D6542D3EFE}" type="slidenum">
              <a:rPr lang="en-US"/>
              <a:pPr>
                <a:defRPr/>
              </a:pPr>
              <a:t>‹#›</a:t>
            </a:fld>
            <a:endParaRPr lang="en-US"/>
          </a:p>
        </p:txBody>
      </p:sp>
    </p:spTree>
    <p:extLst>
      <p:ext uri="{BB962C8B-B14F-4D97-AF65-F5344CB8AC3E}">
        <p14:creationId xmlns:p14="http://schemas.microsoft.com/office/powerpoint/2010/main" val="8727909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059363" y="334377"/>
            <a:ext cx="2809479" cy="7116431"/>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25361" y="334377"/>
            <a:ext cx="8255859" cy="7116431"/>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2AEF0428-B5DC-497A-8B90-E67F33669B6B}" type="datetime1">
              <a:rPr lang="en-US"/>
              <a:pPr>
                <a:defRPr/>
              </a:pPr>
              <a:t>10/1/2019</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2D267B8D-2F39-4CE5-863F-D8235AB0A891}" type="slidenum">
              <a:rPr lang="en-US"/>
              <a:pPr>
                <a:defRPr/>
              </a:pPr>
              <a:t>‹#›</a:t>
            </a:fld>
            <a:endParaRPr lang="en-US"/>
          </a:p>
        </p:txBody>
      </p:sp>
    </p:spTree>
    <p:extLst>
      <p:ext uri="{BB962C8B-B14F-4D97-AF65-F5344CB8AC3E}">
        <p14:creationId xmlns:p14="http://schemas.microsoft.com/office/powerpoint/2010/main" val="46425594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801648" y="2349386"/>
            <a:ext cx="9085342" cy="1621111"/>
          </a:xfrm>
        </p:spPr>
        <p:txBody>
          <a:bodyPr/>
          <a:lstStyle/>
          <a:p>
            <a:r>
              <a:rPr lang="en-GB" smtClean="0"/>
              <a:t>Click to edit Master title style</a:t>
            </a:r>
            <a:endParaRPr lang="en-US"/>
          </a:p>
        </p:txBody>
      </p:sp>
      <p:sp>
        <p:nvSpPr>
          <p:cNvPr id="3" name="Subtitle 2"/>
          <p:cNvSpPr>
            <a:spLocks noGrp="1"/>
          </p:cNvSpPr>
          <p:nvPr>
            <p:ph type="subTitle" idx="1"/>
          </p:nvPr>
        </p:nvSpPr>
        <p:spPr>
          <a:xfrm>
            <a:off x="1603296" y="4285615"/>
            <a:ext cx="7482047" cy="1932728"/>
          </a:xfrm>
        </p:spPr>
        <p:txBody>
          <a:bodyPr/>
          <a:lstStyle>
            <a:lvl1pPr marL="0" indent="0" algn="ctr">
              <a:buNone/>
              <a:defRPr>
                <a:solidFill>
                  <a:schemeClr val="tx1">
                    <a:tint val="75000"/>
                  </a:schemeClr>
                </a:solidFill>
              </a:defRPr>
            </a:lvl1pPr>
            <a:lvl2pPr marL="521437" indent="0" algn="ctr">
              <a:buNone/>
              <a:defRPr>
                <a:solidFill>
                  <a:schemeClr val="tx1">
                    <a:tint val="75000"/>
                  </a:schemeClr>
                </a:solidFill>
              </a:defRPr>
            </a:lvl2pPr>
            <a:lvl3pPr marL="1042873" indent="0" algn="ctr">
              <a:buNone/>
              <a:defRPr>
                <a:solidFill>
                  <a:schemeClr val="tx1">
                    <a:tint val="75000"/>
                  </a:schemeClr>
                </a:solidFill>
              </a:defRPr>
            </a:lvl3pPr>
            <a:lvl4pPr marL="1564310" indent="0" algn="ctr">
              <a:buNone/>
              <a:defRPr>
                <a:solidFill>
                  <a:schemeClr val="tx1">
                    <a:tint val="75000"/>
                  </a:schemeClr>
                </a:solidFill>
              </a:defRPr>
            </a:lvl4pPr>
            <a:lvl5pPr marL="2085746" indent="0" algn="ctr">
              <a:buNone/>
              <a:defRPr>
                <a:solidFill>
                  <a:schemeClr val="tx1">
                    <a:tint val="75000"/>
                  </a:schemeClr>
                </a:solidFill>
              </a:defRPr>
            </a:lvl5pPr>
            <a:lvl6pPr marL="2607183" indent="0" algn="ctr">
              <a:buNone/>
              <a:defRPr>
                <a:solidFill>
                  <a:schemeClr val="tx1">
                    <a:tint val="75000"/>
                  </a:schemeClr>
                </a:solidFill>
              </a:defRPr>
            </a:lvl6pPr>
            <a:lvl7pPr marL="3128620" indent="0" algn="ctr">
              <a:buNone/>
              <a:defRPr>
                <a:solidFill>
                  <a:schemeClr val="tx1">
                    <a:tint val="75000"/>
                  </a:schemeClr>
                </a:solidFill>
              </a:defRPr>
            </a:lvl7pPr>
            <a:lvl8pPr marL="3650056" indent="0" algn="ctr">
              <a:buNone/>
              <a:defRPr>
                <a:solidFill>
                  <a:schemeClr val="tx1">
                    <a:tint val="75000"/>
                  </a:schemeClr>
                </a:solidFill>
              </a:defRPr>
            </a:lvl8pPr>
            <a:lvl9pPr marL="4171493" indent="0" algn="ctr">
              <a:buNone/>
              <a:defRPr>
                <a:solidFill>
                  <a:schemeClr val="tx1">
                    <a:tint val="75000"/>
                  </a:schemeClr>
                </a:solidFill>
              </a:defRPr>
            </a:lvl9pPr>
          </a:lstStyle>
          <a:p>
            <a:r>
              <a:rPr lang="en-GB"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CE60D328-D274-4E78-9AAE-962D1EDE4AA5}" type="datetime1">
              <a:rPr lang="en-US"/>
              <a:pPr>
                <a:defRPr/>
              </a:pPr>
              <a:t>10/1/2019</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3E15D438-6B93-490A-B324-807586393309}" type="slidenum">
              <a:rPr lang="en-US" altLang="en-US"/>
              <a:pPr/>
              <a:t>‹#›</a:t>
            </a:fld>
            <a:endParaRPr lang="en-US" altLang="en-US"/>
          </a:p>
        </p:txBody>
      </p:sp>
    </p:spTree>
    <p:extLst>
      <p:ext uri="{BB962C8B-B14F-4D97-AF65-F5344CB8AC3E}">
        <p14:creationId xmlns:p14="http://schemas.microsoft.com/office/powerpoint/2010/main" val="55182707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idx="1"/>
          </p:nvPr>
        </p:nvSpPr>
        <p:spPr/>
        <p:txBody>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F1E4CA12-7EC9-42E8-9A56-03DFD689D1A2}" type="datetime1">
              <a:rPr lang="en-US"/>
              <a:pPr>
                <a:defRPr/>
              </a:pPr>
              <a:t>10/1/2019</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94F61E0F-26BA-441A-8FEF-1CAC7B527C0F}" type="slidenum">
              <a:rPr lang="en-US" altLang="en-US"/>
              <a:pPr/>
              <a:t>‹#›</a:t>
            </a:fld>
            <a:endParaRPr lang="en-US" altLang="en-US"/>
          </a:p>
        </p:txBody>
      </p:sp>
    </p:spTree>
    <p:extLst>
      <p:ext uri="{BB962C8B-B14F-4D97-AF65-F5344CB8AC3E}">
        <p14:creationId xmlns:p14="http://schemas.microsoft.com/office/powerpoint/2010/main" val="123256336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44329" y="4859832"/>
            <a:ext cx="9085342" cy="1502066"/>
          </a:xfrm>
        </p:spPr>
        <p:txBody>
          <a:bodyPr anchor="t"/>
          <a:lstStyle>
            <a:lvl1pPr algn="l">
              <a:defRPr sz="4600" b="1" cap="all"/>
            </a:lvl1pPr>
          </a:lstStyle>
          <a:p>
            <a:r>
              <a:rPr lang="en-GB" smtClean="0"/>
              <a:t>Click to edit Master title style</a:t>
            </a:r>
            <a:endParaRPr lang="en-US"/>
          </a:p>
        </p:txBody>
      </p:sp>
      <p:sp>
        <p:nvSpPr>
          <p:cNvPr id="3" name="Text Placeholder 2"/>
          <p:cNvSpPr>
            <a:spLocks noGrp="1"/>
          </p:cNvSpPr>
          <p:nvPr>
            <p:ph type="body" idx="1"/>
          </p:nvPr>
        </p:nvSpPr>
        <p:spPr>
          <a:xfrm>
            <a:off x="844329" y="3205459"/>
            <a:ext cx="9085342" cy="1654373"/>
          </a:xfrm>
        </p:spPr>
        <p:txBody>
          <a:bodyPr anchor="b"/>
          <a:lstStyle>
            <a:lvl1pPr marL="0" indent="0">
              <a:buNone/>
              <a:defRPr sz="2300">
                <a:solidFill>
                  <a:schemeClr val="tx1">
                    <a:tint val="75000"/>
                  </a:schemeClr>
                </a:solidFill>
              </a:defRPr>
            </a:lvl1pPr>
            <a:lvl2pPr marL="521437" indent="0">
              <a:buNone/>
              <a:defRPr sz="2100">
                <a:solidFill>
                  <a:schemeClr val="tx1">
                    <a:tint val="75000"/>
                  </a:schemeClr>
                </a:solidFill>
              </a:defRPr>
            </a:lvl2pPr>
            <a:lvl3pPr marL="1042873" indent="0">
              <a:buNone/>
              <a:defRPr sz="1800">
                <a:solidFill>
                  <a:schemeClr val="tx1">
                    <a:tint val="75000"/>
                  </a:schemeClr>
                </a:solidFill>
              </a:defRPr>
            </a:lvl3pPr>
            <a:lvl4pPr marL="1564310" indent="0">
              <a:buNone/>
              <a:defRPr sz="1600">
                <a:solidFill>
                  <a:schemeClr val="tx1">
                    <a:tint val="75000"/>
                  </a:schemeClr>
                </a:solidFill>
              </a:defRPr>
            </a:lvl4pPr>
            <a:lvl5pPr marL="2085746" indent="0">
              <a:buNone/>
              <a:defRPr sz="1600">
                <a:solidFill>
                  <a:schemeClr val="tx1">
                    <a:tint val="75000"/>
                  </a:schemeClr>
                </a:solidFill>
              </a:defRPr>
            </a:lvl5pPr>
            <a:lvl6pPr marL="2607183" indent="0">
              <a:buNone/>
              <a:defRPr sz="1600">
                <a:solidFill>
                  <a:schemeClr val="tx1">
                    <a:tint val="75000"/>
                  </a:schemeClr>
                </a:solidFill>
              </a:defRPr>
            </a:lvl6pPr>
            <a:lvl7pPr marL="3128620" indent="0">
              <a:buNone/>
              <a:defRPr sz="1600">
                <a:solidFill>
                  <a:schemeClr val="tx1">
                    <a:tint val="75000"/>
                  </a:schemeClr>
                </a:solidFill>
              </a:defRPr>
            </a:lvl7pPr>
            <a:lvl8pPr marL="3650056" indent="0">
              <a:buNone/>
              <a:defRPr sz="1600">
                <a:solidFill>
                  <a:schemeClr val="tx1">
                    <a:tint val="75000"/>
                  </a:schemeClr>
                </a:solidFill>
              </a:defRPr>
            </a:lvl8pPr>
            <a:lvl9pPr marL="4171493" indent="0">
              <a:buNone/>
              <a:defRPr sz="1600">
                <a:solidFill>
                  <a:schemeClr val="tx1">
                    <a:tint val="75000"/>
                  </a:schemeClr>
                </a:solidFill>
              </a:defRPr>
            </a:lvl9pPr>
          </a:lstStyle>
          <a:p>
            <a:pPr lvl="0"/>
            <a:r>
              <a:rPr lang="en-GB"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E81BA113-DBA9-4B90-A7BB-5BF372081E61}" type="datetime1">
              <a:rPr lang="en-US"/>
              <a:pPr>
                <a:defRPr/>
              </a:pPr>
              <a:t>10/1/2019</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52FA1C5F-AE27-4461-BD9A-5769EF3D2016}" type="slidenum">
              <a:rPr lang="en-US" altLang="en-US"/>
              <a:pPr/>
              <a:t>‹#›</a:t>
            </a:fld>
            <a:endParaRPr lang="en-US" altLang="en-US"/>
          </a:p>
        </p:txBody>
      </p:sp>
    </p:spTree>
    <p:extLst>
      <p:ext uri="{BB962C8B-B14F-4D97-AF65-F5344CB8AC3E}">
        <p14:creationId xmlns:p14="http://schemas.microsoft.com/office/powerpoint/2010/main" val="355844137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sz="half" idx="1"/>
          </p:nvPr>
        </p:nvSpPr>
        <p:spPr>
          <a:xfrm>
            <a:off x="625361" y="1946734"/>
            <a:ext cx="5531741" cy="5504074"/>
          </a:xfrm>
        </p:spPr>
        <p:txBody>
          <a:bodyPr/>
          <a:lstStyle>
            <a:lvl1pPr>
              <a:defRPr sz="3200"/>
            </a:lvl1pPr>
            <a:lvl2pPr>
              <a:defRPr sz="2700"/>
            </a:lvl2pPr>
            <a:lvl3pPr>
              <a:defRPr sz="2300"/>
            </a:lvl3pPr>
            <a:lvl4pPr>
              <a:defRPr sz="2100"/>
            </a:lvl4pPr>
            <a:lvl5pPr>
              <a:defRPr sz="2100"/>
            </a:lvl5pPr>
            <a:lvl6pPr>
              <a:defRPr sz="2100"/>
            </a:lvl6pPr>
            <a:lvl7pPr>
              <a:defRPr sz="2100"/>
            </a:lvl7pPr>
            <a:lvl8pPr>
              <a:defRPr sz="2100"/>
            </a:lvl8pPr>
            <a:lvl9pPr>
              <a:defRPr sz="21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Content Placeholder 3"/>
          <p:cNvSpPr>
            <a:spLocks noGrp="1"/>
          </p:cNvSpPr>
          <p:nvPr>
            <p:ph sz="half" idx="2"/>
          </p:nvPr>
        </p:nvSpPr>
        <p:spPr>
          <a:xfrm>
            <a:off x="6335245" y="1946734"/>
            <a:ext cx="5533597" cy="5504074"/>
          </a:xfrm>
        </p:spPr>
        <p:txBody>
          <a:bodyPr/>
          <a:lstStyle>
            <a:lvl1pPr>
              <a:defRPr sz="3200"/>
            </a:lvl1pPr>
            <a:lvl2pPr>
              <a:defRPr sz="2700"/>
            </a:lvl2pPr>
            <a:lvl3pPr>
              <a:defRPr sz="2300"/>
            </a:lvl3pPr>
            <a:lvl4pPr>
              <a:defRPr sz="2100"/>
            </a:lvl4pPr>
            <a:lvl5pPr>
              <a:defRPr sz="2100"/>
            </a:lvl5pPr>
            <a:lvl6pPr>
              <a:defRPr sz="2100"/>
            </a:lvl6pPr>
            <a:lvl7pPr>
              <a:defRPr sz="2100"/>
            </a:lvl7pPr>
            <a:lvl8pPr>
              <a:defRPr sz="2100"/>
            </a:lvl8pPr>
            <a:lvl9pPr>
              <a:defRPr sz="21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1750E455-7C87-4A02-B5E0-5E8003240B8A}" type="datetime1">
              <a:rPr lang="en-US"/>
              <a:pPr>
                <a:defRPr/>
              </a:pPr>
              <a:t>10/1/2019</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3D7D45A4-5CCA-4FF2-B72B-C7F442736339}" type="slidenum">
              <a:rPr lang="en-US" altLang="en-US"/>
              <a:pPr/>
              <a:t>‹#›</a:t>
            </a:fld>
            <a:endParaRPr lang="en-US" altLang="en-US"/>
          </a:p>
        </p:txBody>
      </p:sp>
    </p:spTree>
    <p:extLst>
      <p:ext uri="{BB962C8B-B14F-4D97-AF65-F5344CB8AC3E}">
        <p14:creationId xmlns:p14="http://schemas.microsoft.com/office/powerpoint/2010/main" val="235944959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34432" y="302865"/>
            <a:ext cx="9619774" cy="1260475"/>
          </a:xfrm>
        </p:spPr>
        <p:txBody>
          <a:bodyPr/>
          <a:lstStyle>
            <a:lvl1pPr>
              <a:defRPr/>
            </a:lvl1pPr>
          </a:lstStyle>
          <a:p>
            <a:r>
              <a:rPr lang="en-GB" smtClean="0"/>
              <a:t>Click to edit Master title style</a:t>
            </a:r>
            <a:endParaRPr lang="en-US"/>
          </a:p>
        </p:txBody>
      </p:sp>
      <p:sp>
        <p:nvSpPr>
          <p:cNvPr id="3" name="Text Placeholder 2"/>
          <p:cNvSpPr>
            <a:spLocks noGrp="1"/>
          </p:cNvSpPr>
          <p:nvPr>
            <p:ph type="body" idx="1"/>
          </p:nvPr>
        </p:nvSpPr>
        <p:spPr>
          <a:xfrm>
            <a:off x="534432" y="1692889"/>
            <a:ext cx="4722671" cy="705515"/>
          </a:xfrm>
        </p:spPr>
        <p:txBody>
          <a:bodyPr anchor="b"/>
          <a:lstStyle>
            <a:lvl1pPr marL="0" indent="0">
              <a:buNone/>
              <a:defRPr sz="2700" b="1"/>
            </a:lvl1pPr>
            <a:lvl2pPr marL="521437" indent="0">
              <a:buNone/>
              <a:defRPr sz="2300" b="1"/>
            </a:lvl2pPr>
            <a:lvl3pPr marL="1042873" indent="0">
              <a:buNone/>
              <a:defRPr sz="2100" b="1"/>
            </a:lvl3pPr>
            <a:lvl4pPr marL="1564310" indent="0">
              <a:buNone/>
              <a:defRPr sz="1800" b="1"/>
            </a:lvl4pPr>
            <a:lvl5pPr marL="2085746" indent="0">
              <a:buNone/>
              <a:defRPr sz="1800" b="1"/>
            </a:lvl5pPr>
            <a:lvl6pPr marL="2607183" indent="0">
              <a:buNone/>
              <a:defRPr sz="1800" b="1"/>
            </a:lvl6pPr>
            <a:lvl7pPr marL="3128620" indent="0">
              <a:buNone/>
              <a:defRPr sz="1800" b="1"/>
            </a:lvl7pPr>
            <a:lvl8pPr marL="3650056" indent="0">
              <a:buNone/>
              <a:defRPr sz="1800" b="1"/>
            </a:lvl8pPr>
            <a:lvl9pPr marL="4171493" indent="0">
              <a:buNone/>
              <a:defRPr sz="1800" b="1"/>
            </a:lvl9pPr>
          </a:lstStyle>
          <a:p>
            <a:pPr lvl="0"/>
            <a:r>
              <a:rPr lang="en-GB" smtClean="0"/>
              <a:t>Click to edit Master text styles</a:t>
            </a:r>
          </a:p>
        </p:txBody>
      </p:sp>
      <p:sp>
        <p:nvSpPr>
          <p:cNvPr id="4" name="Content Placeholder 3"/>
          <p:cNvSpPr>
            <a:spLocks noGrp="1"/>
          </p:cNvSpPr>
          <p:nvPr>
            <p:ph sz="half" idx="2"/>
          </p:nvPr>
        </p:nvSpPr>
        <p:spPr>
          <a:xfrm>
            <a:off x="534432" y="2398404"/>
            <a:ext cx="4722671" cy="4357393"/>
          </a:xfrm>
        </p:spPr>
        <p:txBody>
          <a:bodyPr/>
          <a:lstStyle>
            <a:lvl1pPr>
              <a:defRPr sz="2700"/>
            </a:lvl1pPr>
            <a:lvl2pPr>
              <a:defRPr sz="2300"/>
            </a:lvl2pPr>
            <a:lvl3pPr>
              <a:defRPr sz="21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Text Placeholder 4"/>
          <p:cNvSpPr>
            <a:spLocks noGrp="1"/>
          </p:cNvSpPr>
          <p:nvPr>
            <p:ph type="body" sz="quarter" idx="3"/>
          </p:nvPr>
        </p:nvSpPr>
        <p:spPr>
          <a:xfrm>
            <a:off x="5429680" y="1692889"/>
            <a:ext cx="4724526" cy="705515"/>
          </a:xfrm>
        </p:spPr>
        <p:txBody>
          <a:bodyPr anchor="b"/>
          <a:lstStyle>
            <a:lvl1pPr marL="0" indent="0">
              <a:buNone/>
              <a:defRPr sz="2700" b="1"/>
            </a:lvl1pPr>
            <a:lvl2pPr marL="521437" indent="0">
              <a:buNone/>
              <a:defRPr sz="2300" b="1"/>
            </a:lvl2pPr>
            <a:lvl3pPr marL="1042873" indent="0">
              <a:buNone/>
              <a:defRPr sz="2100" b="1"/>
            </a:lvl3pPr>
            <a:lvl4pPr marL="1564310" indent="0">
              <a:buNone/>
              <a:defRPr sz="1800" b="1"/>
            </a:lvl4pPr>
            <a:lvl5pPr marL="2085746" indent="0">
              <a:buNone/>
              <a:defRPr sz="1800" b="1"/>
            </a:lvl5pPr>
            <a:lvl6pPr marL="2607183" indent="0">
              <a:buNone/>
              <a:defRPr sz="1800" b="1"/>
            </a:lvl6pPr>
            <a:lvl7pPr marL="3128620" indent="0">
              <a:buNone/>
              <a:defRPr sz="1800" b="1"/>
            </a:lvl7pPr>
            <a:lvl8pPr marL="3650056" indent="0">
              <a:buNone/>
              <a:defRPr sz="1800" b="1"/>
            </a:lvl8pPr>
            <a:lvl9pPr marL="4171493" indent="0">
              <a:buNone/>
              <a:defRPr sz="1800" b="1"/>
            </a:lvl9pPr>
          </a:lstStyle>
          <a:p>
            <a:pPr lvl="0"/>
            <a:r>
              <a:rPr lang="en-GB" smtClean="0"/>
              <a:t>Click to edit Master text styles</a:t>
            </a:r>
          </a:p>
        </p:txBody>
      </p:sp>
      <p:sp>
        <p:nvSpPr>
          <p:cNvPr id="6" name="Content Placeholder 5"/>
          <p:cNvSpPr>
            <a:spLocks noGrp="1"/>
          </p:cNvSpPr>
          <p:nvPr>
            <p:ph sz="quarter" idx="4"/>
          </p:nvPr>
        </p:nvSpPr>
        <p:spPr>
          <a:xfrm>
            <a:off x="5429680" y="2398404"/>
            <a:ext cx="4724526" cy="4357393"/>
          </a:xfrm>
        </p:spPr>
        <p:txBody>
          <a:bodyPr/>
          <a:lstStyle>
            <a:lvl1pPr>
              <a:defRPr sz="2700"/>
            </a:lvl1pPr>
            <a:lvl2pPr>
              <a:defRPr sz="2300"/>
            </a:lvl2pPr>
            <a:lvl3pPr>
              <a:defRPr sz="21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FEA852B5-17DE-49A5-B354-D10685AEF879}" type="datetime1">
              <a:rPr lang="en-US"/>
              <a:pPr>
                <a:defRPr/>
              </a:pPr>
              <a:t>10/1/2019</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fld id="{A49B34B1-9B30-40DC-B72C-D083F2CF875D}" type="slidenum">
              <a:rPr lang="en-US" altLang="en-US"/>
              <a:pPr/>
              <a:t>‹#›</a:t>
            </a:fld>
            <a:endParaRPr lang="en-US" altLang="en-US"/>
          </a:p>
        </p:txBody>
      </p:sp>
    </p:spTree>
    <p:extLst>
      <p:ext uri="{BB962C8B-B14F-4D97-AF65-F5344CB8AC3E}">
        <p14:creationId xmlns:p14="http://schemas.microsoft.com/office/powerpoint/2010/main" val="298753497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C1089523-488B-41A2-82DC-564A17348AE6}" type="datetime1">
              <a:rPr lang="en-US"/>
              <a:pPr>
                <a:defRPr/>
              </a:pPr>
              <a:t>10/1/2019</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fld id="{230A89C2-611B-4F2C-84AC-44357E404A88}" type="slidenum">
              <a:rPr lang="en-US" altLang="en-US"/>
              <a:pPr/>
              <a:t>‹#›</a:t>
            </a:fld>
            <a:endParaRPr lang="en-US" altLang="en-US"/>
          </a:p>
        </p:txBody>
      </p:sp>
    </p:spTree>
    <p:extLst>
      <p:ext uri="{BB962C8B-B14F-4D97-AF65-F5344CB8AC3E}">
        <p14:creationId xmlns:p14="http://schemas.microsoft.com/office/powerpoint/2010/main" val="140470154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A3C539AE-74DA-4D63-A768-BD726DB50C2B}" type="datetime1">
              <a:rPr lang="en-US"/>
              <a:pPr>
                <a:defRPr/>
              </a:pPr>
              <a:t>10/1/2019</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fld id="{0233E86B-2AFB-41F9-ACBE-E3958B09F165}" type="slidenum">
              <a:rPr lang="en-US" altLang="en-US"/>
              <a:pPr/>
              <a:t>‹#›</a:t>
            </a:fld>
            <a:endParaRPr lang="en-US" altLang="en-US"/>
          </a:p>
        </p:txBody>
      </p:sp>
    </p:spTree>
    <p:extLst>
      <p:ext uri="{BB962C8B-B14F-4D97-AF65-F5344CB8AC3E}">
        <p14:creationId xmlns:p14="http://schemas.microsoft.com/office/powerpoint/2010/main" val="65976802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4433" y="301113"/>
            <a:ext cx="3516488" cy="1281483"/>
          </a:xfrm>
        </p:spPr>
        <p:txBody>
          <a:bodyPr anchor="b"/>
          <a:lstStyle>
            <a:lvl1pPr algn="l">
              <a:defRPr sz="2300" b="1"/>
            </a:lvl1pPr>
          </a:lstStyle>
          <a:p>
            <a:r>
              <a:rPr lang="en-GB" smtClean="0"/>
              <a:t>Click to edit Master title style</a:t>
            </a:r>
            <a:endParaRPr lang="en-US"/>
          </a:p>
        </p:txBody>
      </p:sp>
      <p:sp>
        <p:nvSpPr>
          <p:cNvPr id="3" name="Content Placeholder 2"/>
          <p:cNvSpPr>
            <a:spLocks noGrp="1"/>
          </p:cNvSpPr>
          <p:nvPr>
            <p:ph idx="1"/>
          </p:nvPr>
        </p:nvSpPr>
        <p:spPr>
          <a:xfrm>
            <a:off x="4178960" y="301114"/>
            <a:ext cx="5975246" cy="6454683"/>
          </a:xfrm>
        </p:spPr>
        <p:txBody>
          <a:bodyPr/>
          <a:lstStyle>
            <a:lvl1pPr>
              <a:defRPr sz="3600"/>
            </a:lvl1pPr>
            <a:lvl2pPr>
              <a:defRPr sz="3200"/>
            </a:lvl2pPr>
            <a:lvl3pPr>
              <a:defRPr sz="2700"/>
            </a:lvl3pPr>
            <a:lvl4pPr>
              <a:defRPr sz="2300"/>
            </a:lvl4pPr>
            <a:lvl5pPr>
              <a:defRPr sz="2300"/>
            </a:lvl5pPr>
            <a:lvl6pPr>
              <a:defRPr sz="2300"/>
            </a:lvl6pPr>
            <a:lvl7pPr>
              <a:defRPr sz="2300"/>
            </a:lvl7pPr>
            <a:lvl8pPr>
              <a:defRPr sz="2300"/>
            </a:lvl8pPr>
            <a:lvl9pPr>
              <a:defRPr sz="23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Text Placeholder 3"/>
          <p:cNvSpPr>
            <a:spLocks noGrp="1"/>
          </p:cNvSpPr>
          <p:nvPr>
            <p:ph type="body" sz="half" idx="2"/>
          </p:nvPr>
        </p:nvSpPr>
        <p:spPr>
          <a:xfrm>
            <a:off x="534433" y="1582597"/>
            <a:ext cx="3516488" cy="5173200"/>
          </a:xfrm>
        </p:spPr>
        <p:txBody>
          <a:bodyPr/>
          <a:lstStyle>
            <a:lvl1pPr marL="0" indent="0">
              <a:buNone/>
              <a:defRPr sz="1600"/>
            </a:lvl1pPr>
            <a:lvl2pPr marL="521437" indent="0">
              <a:buNone/>
              <a:defRPr sz="1400"/>
            </a:lvl2pPr>
            <a:lvl3pPr marL="1042873" indent="0">
              <a:buNone/>
              <a:defRPr sz="1100"/>
            </a:lvl3pPr>
            <a:lvl4pPr marL="1564310" indent="0">
              <a:buNone/>
              <a:defRPr sz="1000"/>
            </a:lvl4pPr>
            <a:lvl5pPr marL="2085746" indent="0">
              <a:buNone/>
              <a:defRPr sz="1000"/>
            </a:lvl5pPr>
            <a:lvl6pPr marL="2607183" indent="0">
              <a:buNone/>
              <a:defRPr sz="1000"/>
            </a:lvl6pPr>
            <a:lvl7pPr marL="3128620" indent="0">
              <a:buNone/>
              <a:defRPr sz="1000"/>
            </a:lvl7pPr>
            <a:lvl8pPr marL="3650056" indent="0">
              <a:buNone/>
              <a:defRPr sz="1000"/>
            </a:lvl8pPr>
            <a:lvl9pPr marL="4171493" indent="0">
              <a:buNone/>
              <a:defRPr sz="1000"/>
            </a:lvl9pPr>
          </a:lstStyle>
          <a:p>
            <a:pPr lvl="0"/>
            <a:r>
              <a:rPr lang="en-GB"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F608DBFA-6E90-48A5-863C-506019EC9F04}" type="datetime1">
              <a:rPr lang="en-US"/>
              <a:pPr>
                <a:defRPr/>
              </a:pPr>
              <a:t>10/1/2019</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6B1F9D1B-FD76-404B-BB82-FE233AE1DF90}" type="slidenum">
              <a:rPr lang="en-US" altLang="en-US"/>
              <a:pPr/>
              <a:t>‹#›</a:t>
            </a:fld>
            <a:endParaRPr lang="en-US" altLang="en-US"/>
          </a:p>
        </p:txBody>
      </p:sp>
    </p:spTree>
    <p:extLst>
      <p:ext uri="{BB962C8B-B14F-4D97-AF65-F5344CB8AC3E}">
        <p14:creationId xmlns:p14="http://schemas.microsoft.com/office/powerpoint/2010/main" val="156447282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00066A01-B53E-456C-B6AD-58B03160D9A9}" type="datetime1">
              <a:rPr lang="en-US"/>
              <a:pPr>
                <a:defRPr/>
              </a:pPr>
              <a:t>10/1/2019</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8CBF9973-F2EE-4423-9E2E-1A6280EF813E}" type="slidenum">
              <a:rPr lang="en-US"/>
              <a:pPr>
                <a:defRPr/>
              </a:pPr>
              <a:t>‹#›</a:t>
            </a:fld>
            <a:endParaRPr lang="en-US"/>
          </a:p>
        </p:txBody>
      </p:sp>
    </p:spTree>
    <p:extLst>
      <p:ext uri="{BB962C8B-B14F-4D97-AF65-F5344CB8AC3E}">
        <p14:creationId xmlns:p14="http://schemas.microsoft.com/office/powerpoint/2010/main" val="61815931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095048" y="5293995"/>
            <a:ext cx="6413183" cy="624986"/>
          </a:xfrm>
        </p:spPr>
        <p:txBody>
          <a:bodyPr anchor="b"/>
          <a:lstStyle>
            <a:lvl1pPr algn="l">
              <a:defRPr sz="2300" b="1"/>
            </a:lvl1pPr>
          </a:lstStyle>
          <a:p>
            <a:r>
              <a:rPr lang="en-GB" smtClean="0"/>
              <a:t>Click to edit Master title style</a:t>
            </a:r>
            <a:endParaRPr lang="en-US"/>
          </a:p>
        </p:txBody>
      </p:sp>
      <p:sp>
        <p:nvSpPr>
          <p:cNvPr id="3" name="Picture Placeholder 2"/>
          <p:cNvSpPr>
            <a:spLocks noGrp="1"/>
          </p:cNvSpPr>
          <p:nvPr>
            <p:ph type="pic" idx="1"/>
          </p:nvPr>
        </p:nvSpPr>
        <p:spPr>
          <a:xfrm>
            <a:off x="2095048" y="675755"/>
            <a:ext cx="6413183" cy="4537710"/>
          </a:xfrm>
        </p:spPr>
        <p:txBody>
          <a:bodyPr rtlCol="0">
            <a:normAutofit/>
          </a:bodyPr>
          <a:lstStyle>
            <a:lvl1pPr marL="0" indent="0">
              <a:buNone/>
              <a:defRPr sz="3600"/>
            </a:lvl1pPr>
            <a:lvl2pPr marL="521437" indent="0">
              <a:buNone/>
              <a:defRPr sz="3200"/>
            </a:lvl2pPr>
            <a:lvl3pPr marL="1042873" indent="0">
              <a:buNone/>
              <a:defRPr sz="2700"/>
            </a:lvl3pPr>
            <a:lvl4pPr marL="1564310" indent="0">
              <a:buNone/>
              <a:defRPr sz="2300"/>
            </a:lvl4pPr>
            <a:lvl5pPr marL="2085746" indent="0">
              <a:buNone/>
              <a:defRPr sz="2300"/>
            </a:lvl5pPr>
            <a:lvl6pPr marL="2607183" indent="0">
              <a:buNone/>
              <a:defRPr sz="2300"/>
            </a:lvl6pPr>
            <a:lvl7pPr marL="3128620" indent="0">
              <a:buNone/>
              <a:defRPr sz="2300"/>
            </a:lvl7pPr>
            <a:lvl8pPr marL="3650056" indent="0">
              <a:buNone/>
              <a:defRPr sz="2300"/>
            </a:lvl8pPr>
            <a:lvl9pPr marL="4171493" indent="0">
              <a:buNone/>
              <a:defRPr sz="2300"/>
            </a:lvl9pPr>
          </a:lstStyle>
          <a:p>
            <a:pPr lvl="0"/>
            <a:endParaRPr lang="en-US" noProof="0"/>
          </a:p>
        </p:txBody>
      </p:sp>
      <p:sp>
        <p:nvSpPr>
          <p:cNvPr id="4" name="Text Placeholder 3"/>
          <p:cNvSpPr>
            <a:spLocks noGrp="1"/>
          </p:cNvSpPr>
          <p:nvPr>
            <p:ph type="body" sz="half" idx="2"/>
          </p:nvPr>
        </p:nvSpPr>
        <p:spPr>
          <a:xfrm>
            <a:off x="2095048" y="5918981"/>
            <a:ext cx="6413183" cy="887584"/>
          </a:xfrm>
        </p:spPr>
        <p:txBody>
          <a:bodyPr/>
          <a:lstStyle>
            <a:lvl1pPr marL="0" indent="0">
              <a:buNone/>
              <a:defRPr sz="1600"/>
            </a:lvl1pPr>
            <a:lvl2pPr marL="521437" indent="0">
              <a:buNone/>
              <a:defRPr sz="1400"/>
            </a:lvl2pPr>
            <a:lvl3pPr marL="1042873" indent="0">
              <a:buNone/>
              <a:defRPr sz="1100"/>
            </a:lvl3pPr>
            <a:lvl4pPr marL="1564310" indent="0">
              <a:buNone/>
              <a:defRPr sz="1000"/>
            </a:lvl4pPr>
            <a:lvl5pPr marL="2085746" indent="0">
              <a:buNone/>
              <a:defRPr sz="1000"/>
            </a:lvl5pPr>
            <a:lvl6pPr marL="2607183" indent="0">
              <a:buNone/>
              <a:defRPr sz="1000"/>
            </a:lvl6pPr>
            <a:lvl7pPr marL="3128620" indent="0">
              <a:buNone/>
              <a:defRPr sz="1000"/>
            </a:lvl7pPr>
            <a:lvl8pPr marL="3650056" indent="0">
              <a:buNone/>
              <a:defRPr sz="1000"/>
            </a:lvl8pPr>
            <a:lvl9pPr marL="4171493" indent="0">
              <a:buNone/>
              <a:defRPr sz="1000"/>
            </a:lvl9pPr>
          </a:lstStyle>
          <a:p>
            <a:pPr lvl="0"/>
            <a:r>
              <a:rPr lang="en-GB"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22EA045C-A878-4A5A-99A2-C2AF0F79BD71}" type="datetime1">
              <a:rPr lang="en-US"/>
              <a:pPr>
                <a:defRPr/>
              </a:pPr>
              <a:t>10/1/2019</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3D515DE6-3A5D-4BF6-8497-A37ED481DD72}" type="slidenum">
              <a:rPr lang="en-US" altLang="en-US"/>
              <a:pPr/>
              <a:t>‹#›</a:t>
            </a:fld>
            <a:endParaRPr lang="en-US" altLang="en-US"/>
          </a:p>
        </p:txBody>
      </p:sp>
    </p:spTree>
    <p:extLst>
      <p:ext uri="{BB962C8B-B14F-4D97-AF65-F5344CB8AC3E}">
        <p14:creationId xmlns:p14="http://schemas.microsoft.com/office/powerpoint/2010/main" val="333797359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34487D15-2487-4DF8-8A36-310E9CAADB4D}" type="datetime1">
              <a:rPr lang="en-US"/>
              <a:pPr>
                <a:defRPr/>
              </a:pPr>
              <a:t>10/1/2019</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8F68CFD2-E5C3-4245-9917-B5D38E213058}" type="slidenum">
              <a:rPr lang="en-US" altLang="en-US"/>
              <a:pPr/>
              <a:t>‹#›</a:t>
            </a:fld>
            <a:endParaRPr lang="en-US" altLang="en-US"/>
          </a:p>
        </p:txBody>
      </p:sp>
    </p:spTree>
    <p:extLst>
      <p:ext uri="{BB962C8B-B14F-4D97-AF65-F5344CB8AC3E}">
        <p14:creationId xmlns:p14="http://schemas.microsoft.com/office/powerpoint/2010/main" val="111600135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059363" y="334377"/>
            <a:ext cx="2809479" cy="7116431"/>
          </a:xfrm>
        </p:spPr>
        <p:txBody>
          <a:bodyPr vert="eaVert"/>
          <a:lstStyle/>
          <a:p>
            <a:r>
              <a:rPr lang="en-GB" smtClean="0"/>
              <a:t>Click to edit Master title style</a:t>
            </a:r>
            <a:endParaRPr lang="en-US"/>
          </a:p>
        </p:txBody>
      </p:sp>
      <p:sp>
        <p:nvSpPr>
          <p:cNvPr id="3" name="Vertical Text Placeholder 2"/>
          <p:cNvSpPr>
            <a:spLocks noGrp="1"/>
          </p:cNvSpPr>
          <p:nvPr>
            <p:ph type="body" orient="vert" idx="1"/>
          </p:nvPr>
        </p:nvSpPr>
        <p:spPr>
          <a:xfrm>
            <a:off x="625361" y="334377"/>
            <a:ext cx="8255859" cy="7116431"/>
          </a:xfrm>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A7E6F4E6-D587-4C51-88E6-7F1D0309C323}" type="datetime1">
              <a:rPr lang="en-US"/>
              <a:pPr>
                <a:defRPr/>
              </a:pPr>
              <a:t>10/1/2019</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9F034A78-C5FA-416A-BAF5-60AD273D6ADC}" type="slidenum">
              <a:rPr lang="en-US" altLang="en-US"/>
              <a:pPr/>
              <a:t>‹#›</a:t>
            </a:fld>
            <a:endParaRPr lang="en-US" altLang="en-US"/>
          </a:p>
        </p:txBody>
      </p:sp>
    </p:spTree>
    <p:extLst>
      <p:ext uri="{BB962C8B-B14F-4D97-AF65-F5344CB8AC3E}">
        <p14:creationId xmlns:p14="http://schemas.microsoft.com/office/powerpoint/2010/main" val="12057123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44329" y="4859832"/>
            <a:ext cx="9085342" cy="1502066"/>
          </a:xfrm>
        </p:spPr>
        <p:txBody>
          <a:bodyPr anchor="t"/>
          <a:lstStyle>
            <a:lvl1pPr algn="l">
              <a:defRPr sz="4600" b="1" cap="all"/>
            </a:lvl1pPr>
          </a:lstStyle>
          <a:p>
            <a:r>
              <a:rPr lang="en-US" smtClean="0"/>
              <a:t>Click to edit Master title style</a:t>
            </a:r>
            <a:endParaRPr lang="en-US"/>
          </a:p>
        </p:txBody>
      </p:sp>
      <p:sp>
        <p:nvSpPr>
          <p:cNvPr id="3" name="Text Placeholder 2"/>
          <p:cNvSpPr>
            <a:spLocks noGrp="1"/>
          </p:cNvSpPr>
          <p:nvPr>
            <p:ph type="body" idx="1"/>
          </p:nvPr>
        </p:nvSpPr>
        <p:spPr>
          <a:xfrm>
            <a:off x="844329" y="3205459"/>
            <a:ext cx="9085342" cy="1654373"/>
          </a:xfrm>
        </p:spPr>
        <p:txBody>
          <a:bodyPr anchor="b"/>
          <a:lstStyle>
            <a:lvl1pPr marL="0" indent="0">
              <a:buNone/>
              <a:defRPr sz="2300">
                <a:solidFill>
                  <a:schemeClr val="tx1">
                    <a:tint val="75000"/>
                  </a:schemeClr>
                </a:solidFill>
              </a:defRPr>
            </a:lvl1pPr>
            <a:lvl2pPr marL="521437" indent="0">
              <a:buNone/>
              <a:defRPr sz="2100">
                <a:solidFill>
                  <a:schemeClr val="tx1">
                    <a:tint val="75000"/>
                  </a:schemeClr>
                </a:solidFill>
              </a:defRPr>
            </a:lvl2pPr>
            <a:lvl3pPr marL="1042873" indent="0">
              <a:buNone/>
              <a:defRPr sz="1800">
                <a:solidFill>
                  <a:schemeClr val="tx1">
                    <a:tint val="75000"/>
                  </a:schemeClr>
                </a:solidFill>
              </a:defRPr>
            </a:lvl3pPr>
            <a:lvl4pPr marL="1564310" indent="0">
              <a:buNone/>
              <a:defRPr sz="1600">
                <a:solidFill>
                  <a:schemeClr val="tx1">
                    <a:tint val="75000"/>
                  </a:schemeClr>
                </a:solidFill>
              </a:defRPr>
            </a:lvl4pPr>
            <a:lvl5pPr marL="2085746" indent="0">
              <a:buNone/>
              <a:defRPr sz="1600">
                <a:solidFill>
                  <a:schemeClr val="tx1">
                    <a:tint val="75000"/>
                  </a:schemeClr>
                </a:solidFill>
              </a:defRPr>
            </a:lvl5pPr>
            <a:lvl6pPr marL="2607183" indent="0">
              <a:buNone/>
              <a:defRPr sz="1600">
                <a:solidFill>
                  <a:schemeClr val="tx1">
                    <a:tint val="75000"/>
                  </a:schemeClr>
                </a:solidFill>
              </a:defRPr>
            </a:lvl6pPr>
            <a:lvl7pPr marL="3128620" indent="0">
              <a:buNone/>
              <a:defRPr sz="1600">
                <a:solidFill>
                  <a:schemeClr val="tx1">
                    <a:tint val="75000"/>
                  </a:schemeClr>
                </a:solidFill>
              </a:defRPr>
            </a:lvl7pPr>
            <a:lvl8pPr marL="3650056" indent="0">
              <a:buNone/>
              <a:defRPr sz="1600">
                <a:solidFill>
                  <a:schemeClr val="tx1">
                    <a:tint val="75000"/>
                  </a:schemeClr>
                </a:solidFill>
              </a:defRPr>
            </a:lvl8pPr>
            <a:lvl9pPr marL="4171493"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A6F8C161-4B5B-4AAE-AD3A-C2148DD3CDBC}" type="datetime1">
              <a:rPr lang="en-US"/>
              <a:pPr>
                <a:defRPr/>
              </a:pPr>
              <a:t>10/1/2019</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1E0C2C7C-B2C8-487C-A337-6C53357E93E8}" type="slidenum">
              <a:rPr lang="en-US"/>
              <a:pPr>
                <a:defRPr/>
              </a:pPr>
              <a:t>‹#›</a:t>
            </a:fld>
            <a:endParaRPr lang="en-US"/>
          </a:p>
        </p:txBody>
      </p:sp>
    </p:spTree>
    <p:extLst>
      <p:ext uri="{BB962C8B-B14F-4D97-AF65-F5344CB8AC3E}">
        <p14:creationId xmlns:p14="http://schemas.microsoft.com/office/powerpoint/2010/main" val="333066354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25361" y="1946734"/>
            <a:ext cx="5531741" cy="5504074"/>
          </a:xfrm>
        </p:spPr>
        <p:txBody>
          <a:bodyPr/>
          <a:lstStyle>
            <a:lvl1pPr>
              <a:defRPr sz="3200"/>
            </a:lvl1pPr>
            <a:lvl2pPr>
              <a:defRPr sz="2700"/>
            </a:lvl2pPr>
            <a:lvl3pPr>
              <a:defRPr sz="2300"/>
            </a:lvl3pPr>
            <a:lvl4pPr>
              <a:defRPr sz="2100"/>
            </a:lvl4pPr>
            <a:lvl5pPr>
              <a:defRPr sz="2100"/>
            </a:lvl5pPr>
            <a:lvl6pPr>
              <a:defRPr sz="2100"/>
            </a:lvl6pPr>
            <a:lvl7pPr>
              <a:defRPr sz="2100"/>
            </a:lvl7pPr>
            <a:lvl8pPr>
              <a:defRPr sz="2100"/>
            </a:lvl8pPr>
            <a:lvl9pPr>
              <a:defRPr sz="21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335245" y="1946734"/>
            <a:ext cx="5533597" cy="5504074"/>
          </a:xfrm>
        </p:spPr>
        <p:txBody>
          <a:bodyPr/>
          <a:lstStyle>
            <a:lvl1pPr>
              <a:defRPr sz="3200"/>
            </a:lvl1pPr>
            <a:lvl2pPr>
              <a:defRPr sz="2700"/>
            </a:lvl2pPr>
            <a:lvl3pPr>
              <a:defRPr sz="2300"/>
            </a:lvl3pPr>
            <a:lvl4pPr>
              <a:defRPr sz="2100"/>
            </a:lvl4pPr>
            <a:lvl5pPr>
              <a:defRPr sz="2100"/>
            </a:lvl5pPr>
            <a:lvl6pPr>
              <a:defRPr sz="2100"/>
            </a:lvl6pPr>
            <a:lvl7pPr>
              <a:defRPr sz="2100"/>
            </a:lvl7pPr>
            <a:lvl8pPr>
              <a:defRPr sz="2100"/>
            </a:lvl8pPr>
            <a:lvl9pPr>
              <a:defRPr sz="21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641C9B78-0EDA-48B4-9328-790CAC8F1917}" type="datetime1">
              <a:rPr lang="en-US"/>
              <a:pPr>
                <a:defRPr/>
              </a:pPr>
              <a:t>10/1/2019</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B6021520-AE36-48EE-81DB-26694DCC281C}" type="slidenum">
              <a:rPr lang="en-US"/>
              <a:pPr>
                <a:defRPr/>
              </a:pPr>
              <a:t>‹#›</a:t>
            </a:fld>
            <a:endParaRPr lang="en-US"/>
          </a:p>
        </p:txBody>
      </p:sp>
    </p:spTree>
    <p:extLst>
      <p:ext uri="{BB962C8B-B14F-4D97-AF65-F5344CB8AC3E}">
        <p14:creationId xmlns:p14="http://schemas.microsoft.com/office/powerpoint/2010/main" val="149517026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34432" y="302865"/>
            <a:ext cx="9619774" cy="1260475"/>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534432" y="1692889"/>
            <a:ext cx="4722671" cy="705515"/>
          </a:xfrm>
        </p:spPr>
        <p:txBody>
          <a:bodyPr anchor="b"/>
          <a:lstStyle>
            <a:lvl1pPr marL="0" indent="0">
              <a:buNone/>
              <a:defRPr sz="2700" b="1"/>
            </a:lvl1pPr>
            <a:lvl2pPr marL="521437" indent="0">
              <a:buNone/>
              <a:defRPr sz="2300" b="1"/>
            </a:lvl2pPr>
            <a:lvl3pPr marL="1042873" indent="0">
              <a:buNone/>
              <a:defRPr sz="2100" b="1"/>
            </a:lvl3pPr>
            <a:lvl4pPr marL="1564310" indent="0">
              <a:buNone/>
              <a:defRPr sz="1800" b="1"/>
            </a:lvl4pPr>
            <a:lvl5pPr marL="2085746" indent="0">
              <a:buNone/>
              <a:defRPr sz="1800" b="1"/>
            </a:lvl5pPr>
            <a:lvl6pPr marL="2607183" indent="0">
              <a:buNone/>
              <a:defRPr sz="1800" b="1"/>
            </a:lvl6pPr>
            <a:lvl7pPr marL="3128620" indent="0">
              <a:buNone/>
              <a:defRPr sz="1800" b="1"/>
            </a:lvl7pPr>
            <a:lvl8pPr marL="3650056" indent="0">
              <a:buNone/>
              <a:defRPr sz="1800" b="1"/>
            </a:lvl8pPr>
            <a:lvl9pPr marL="4171493" indent="0">
              <a:buNone/>
              <a:defRPr sz="1800" b="1"/>
            </a:lvl9pPr>
          </a:lstStyle>
          <a:p>
            <a:pPr lvl="0"/>
            <a:r>
              <a:rPr lang="en-US" smtClean="0"/>
              <a:t>Click to edit Master text styles</a:t>
            </a:r>
          </a:p>
        </p:txBody>
      </p:sp>
      <p:sp>
        <p:nvSpPr>
          <p:cNvPr id="4" name="Content Placeholder 3"/>
          <p:cNvSpPr>
            <a:spLocks noGrp="1"/>
          </p:cNvSpPr>
          <p:nvPr>
            <p:ph sz="half" idx="2"/>
          </p:nvPr>
        </p:nvSpPr>
        <p:spPr>
          <a:xfrm>
            <a:off x="534432" y="2398404"/>
            <a:ext cx="4722671" cy="4357393"/>
          </a:xfrm>
        </p:spPr>
        <p:txBody>
          <a:bodyPr/>
          <a:lstStyle>
            <a:lvl1pPr>
              <a:defRPr sz="2700"/>
            </a:lvl1pPr>
            <a:lvl2pPr>
              <a:defRPr sz="2300"/>
            </a:lvl2pPr>
            <a:lvl3pPr>
              <a:defRPr sz="21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5429680" y="1692889"/>
            <a:ext cx="4724526" cy="705515"/>
          </a:xfrm>
        </p:spPr>
        <p:txBody>
          <a:bodyPr anchor="b"/>
          <a:lstStyle>
            <a:lvl1pPr marL="0" indent="0">
              <a:buNone/>
              <a:defRPr sz="2700" b="1"/>
            </a:lvl1pPr>
            <a:lvl2pPr marL="521437" indent="0">
              <a:buNone/>
              <a:defRPr sz="2300" b="1"/>
            </a:lvl2pPr>
            <a:lvl3pPr marL="1042873" indent="0">
              <a:buNone/>
              <a:defRPr sz="2100" b="1"/>
            </a:lvl3pPr>
            <a:lvl4pPr marL="1564310" indent="0">
              <a:buNone/>
              <a:defRPr sz="1800" b="1"/>
            </a:lvl4pPr>
            <a:lvl5pPr marL="2085746" indent="0">
              <a:buNone/>
              <a:defRPr sz="1800" b="1"/>
            </a:lvl5pPr>
            <a:lvl6pPr marL="2607183" indent="0">
              <a:buNone/>
              <a:defRPr sz="1800" b="1"/>
            </a:lvl6pPr>
            <a:lvl7pPr marL="3128620" indent="0">
              <a:buNone/>
              <a:defRPr sz="1800" b="1"/>
            </a:lvl7pPr>
            <a:lvl8pPr marL="3650056" indent="0">
              <a:buNone/>
              <a:defRPr sz="1800" b="1"/>
            </a:lvl8pPr>
            <a:lvl9pPr marL="4171493" indent="0">
              <a:buNone/>
              <a:defRPr sz="1800" b="1"/>
            </a:lvl9pPr>
          </a:lstStyle>
          <a:p>
            <a:pPr lvl="0"/>
            <a:r>
              <a:rPr lang="en-US" smtClean="0"/>
              <a:t>Click to edit Master text styles</a:t>
            </a:r>
          </a:p>
        </p:txBody>
      </p:sp>
      <p:sp>
        <p:nvSpPr>
          <p:cNvPr id="6" name="Content Placeholder 5"/>
          <p:cNvSpPr>
            <a:spLocks noGrp="1"/>
          </p:cNvSpPr>
          <p:nvPr>
            <p:ph sz="quarter" idx="4"/>
          </p:nvPr>
        </p:nvSpPr>
        <p:spPr>
          <a:xfrm>
            <a:off x="5429680" y="2398404"/>
            <a:ext cx="4724526" cy="4357393"/>
          </a:xfrm>
        </p:spPr>
        <p:txBody>
          <a:bodyPr/>
          <a:lstStyle>
            <a:lvl1pPr>
              <a:defRPr sz="2700"/>
            </a:lvl1pPr>
            <a:lvl2pPr>
              <a:defRPr sz="2300"/>
            </a:lvl2pPr>
            <a:lvl3pPr>
              <a:defRPr sz="21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933BB1AC-24E3-4D54-B628-484695E23360}" type="datetime1">
              <a:rPr lang="en-US"/>
              <a:pPr>
                <a:defRPr/>
              </a:pPr>
              <a:t>10/1/2019</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FC0DAC66-DEA5-47AD-816B-B855251DF339}" type="slidenum">
              <a:rPr lang="en-US"/>
              <a:pPr>
                <a:defRPr/>
              </a:pPr>
              <a:t>‹#›</a:t>
            </a:fld>
            <a:endParaRPr lang="en-US"/>
          </a:p>
        </p:txBody>
      </p:sp>
    </p:spTree>
    <p:extLst>
      <p:ext uri="{BB962C8B-B14F-4D97-AF65-F5344CB8AC3E}">
        <p14:creationId xmlns:p14="http://schemas.microsoft.com/office/powerpoint/2010/main" val="21284879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3478D61D-CE42-480C-BA56-A27A48C98169}" type="datetime1">
              <a:rPr lang="en-US"/>
              <a:pPr>
                <a:defRPr/>
              </a:pPr>
              <a:t>10/1/2019</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D46B3982-7F40-4536-9DAA-98E59E8BD3DB}" type="slidenum">
              <a:rPr lang="en-US"/>
              <a:pPr>
                <a:defRPr/>
              </a:pPr>
              <a:t>‹#›</a:t>
            </a:fld>
            <a:endParaRPr lang="en-US"/>
          </a:p>
        </p:txBody>
      </p:sp>
    </p:spTree>
    <p:extLst>
      <p:ext uri="{BB962C8B-B14F-4D97-AF65-F5344CB8AC3E}">
        <p14:creationId xmlns:p14="http://schemas.microsoft.com/office/powerpoint/2010/main" val="26928498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1B2ACB6A-F220-40EE-84E6-28FB33C36399}" type="datetime1">
              <a:rPr lang="en-US"/>
              <a:pPr>
                <a:defRPr/>
              </a:pPr>
              <a:t>10/1/2019</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B2B8E167-24B9-4729-B5B2-F62BCFF93C5F}" type="slidenum">
              <a:rPr lang="en-US"/>
              <a:pPr>
                <a:defRPr/>
              </a:pPr>
              <a:t>‹#›</a:t>
            </a:fld>
            <a:endParaRPr lang="en-US"/>
          </a:p>
        </p:txBody>
      </p:sp>
    </p:spTree>
    <p:extLst>
      <p:ext uri="{BB962C8B-B14F-4D97-AF65-F5344CB8AC3E}">
        <p14:creationId xmlns:p14="http://schemas.microsoft.com/office/powerpoint/2010/main" val="15226733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4433" y="301113"/>
            <a:ext cx="3516488" cy="1281483"/>
          </a:xfrm>
        </p:spPr>
        <p:txBody>
          <a:bodyPr anchor="b"/>
          <a:lstStyle>
            <a:lvl1pPr algn="l">
              <a:defRPr sz="2300" b="1"/>
            </a:lvl1pPr>
          </a:lstStyle>
          <a:p>
            <a:r>
              <a:rPr lang="en-US" smtClean="0"/>
              <a:t>Click to edit Master title style</a:t>
            </a:r>
            <a:endParaRPr lang="en-US"/>
          </a:p>
        </p:txBody>
      </p:sp>
      <p:sp>
        <p:nvSpPr>
          <p:cNvPr id="3" name="Content Placeholder 2"/>
          <p:cNvSpPr>
            <a:spLocks noGrp="1"/>
          </p:cNvSpPr>
          <p:nvPr>
            <p:ph idx="1"/>
          </p:nvPr>
        </p:nvSpPr>
        <p:spPr>
          <a:xfrm>
            <a:off x="4178960" y="301114"/>
            <a:ext cx="5975246" cy="6454683"/>
          </a:xfrm>
        </p:spPr>
        <p:txBody>
          <a:bodyPr/>
          <a:lstStyle>
            <a:lvl1pPr>
              <a:defRPr sz="3600"/>
            </a:lvl1pPr>
            <a:lvl2pPr>
              <a:defRPr sz="3200"/>
            </a:lvl2pPr>
            <a:lvl3pPr>
              <a:defRPr sz="2700"/>
            </a:lvl3pPr>
            <a:lvl4pPr>
              <a:defRPr sz="2300"/>
            </a:lvl4pPr>
            <a:lvl5pPr>
              <a:defRPr sz="2300"/>
            </a:lvl5pPr>
            <a:lvl6pPr>
              <a:defRPr sz="2300"/>
            </a:lvl6pPr>
            <a:lvl7pPr>
              <a:defRPr sz="2300"/>
            </a:lvl7pPr>
            <a:lvl8pPr>
              <a:defRPr sz="2300"/>
            </a:lvl8pPr>
            <a:lvl9pPr>
              <a:defRPr sz="23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534433" y="1582597"/>
            <a:ext cx="3516488" cy="5173200"/>
          </a:xfrm>
        </p:spPr>
        <p:txBody>
          <a:bodyPr/>
          <a:lstStyle>
            <a:lvl1pPr marL="0" indent="0">
              <a:buNone/>
              <a:defRPr sz="1600"/>
            </a:lvl1pPr>
            <a:lvl2pPr marL="521437" indent="0">
              <a:buNone/>
              <a:defRPr sz="1400"/>
            </a:lvl2pPr>
            <a:lvl3pPr marL="1042873" indent="0">
              <a:buNone/>
              <a:defRPr sz="1100"/>
            </a:lvl3pPr>
            <a:lvl4pPr marL="1564310" indent="0">
              <a:buNone/>
              <a:defRPr sz="1000"/>
            </a:lvl4pPr>
            <a:lvl5pPr marL="2085746" indent="0">
              <a:buNone/>
              <a:defRPr sz="1000"/>
            </a:lvl5pPr>
            <a:lvl6pPr marL="2607183" indent="0">
              <a:buNone/>
              <a:defRPr sz="1000"/>
            </a:lvl6pPr>
            <a:lvl7pPr marL="3128620" indent="0">
              <a:buNone/>
              <a:defRPr sz="1000"/>
            </a:lvl7pPr>
            <a:lvl8pPr marL="3650056" indent="0">
              <a:buNone/>
              <a:defRPr sz="1000"/>
            </a:lvl8pPr>
            <a:lvl9pPr marL="4171493" indent="0">
              <a:buNone/>
              <a:defRPr sz="10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9E0FE60B-946B-4687-8267-8E981E6DD807}" type="datetime1">
              <a:rPr lang="en-US"/>
              <a:pPr>
                <a:defRPr/>
              </a:pPr>
              <a:t>10/1/2019</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31461088-2713-405A-A1D5-1392F8DE23CA}" type="slidenum">
              <a:rPr lang="en-US"/>
              <a:pPr>
                <a:defRPr/>
              </a:pPr>
              <a:t>‹#›</a:t>
            </a:fld>
            <a:endParaRPr lang="en-US"/>
          </a:p>
        </p:txBody>
      </p:sp>
    </p:spTree>
    <p:extLst>
      <p:ext uri="{BB962C8B-B14F-4D97-AF65-F5344CB8AC3E}">
        <p14:creationId xmlns:p14="http://schemas.microsoft.com/office/powerpoint/2010/main" val="160233636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095048" y="5293995"/>
            <a:ext cx="6413183" cy="624986"/>
          </a:xfrm>
        </p:spPr>
        <p:txBody>
          <a:bodyPr anchor="b"/>
          <a:lstStyle>
            <a:lvl1pPr algn="l">
              <a:defRPr sz="2300" b="1"/>
            </a:lvl1pPr>
          </a:lstStyle>
          <a:p>
            <a:r>
              <a:rPr lang="en-US" smtClean="0"/>
              <a:t>Click to edit Master title style</a:t>
            </a:r>
            <a:endParaRPr lang="en-US"/>
          </a:p>
        </p:txBody>
      </p:sp>
      <p:sp>
        <p:nvSpPr>
          <p:cNvPr id="3" name="Picture Placeholder 2"/>
          <p:cNvSpPr>
            <a:spLocks noGrp="1"/>
          </p:cNvSpPr>
          <p:nvPr>
            <p:ph type="pic" idx="1"/>
          </p:nvPr>
        </p:nvSpPr>
        <p:spPr>
          <a:xfrm>
            <a:off x="2095048" y="675755"/>
            <a:ext cx="6413183" cy="4537710"/>
          </a:xfrm>
        </p:spPr>
        <p:txBody>
          <a:bodyPr rtlCol="0">
            <a:normAutofit/>
          </a:bodyPr>
          <a:lstStyle>
            <a:lvl1pPr marL="0" indent="0">
              <a:buNone/>
              <a:defRPr sz="3600"/>
            </a:lvl1pPr>
            <a:lvl2pPr marL="521437" indent="0">
              <a:buNone/>
              <a:defRPr sz="3200"/>
            </a:lvl2pPr>
            <a:lvl3pPr marL="1042873" indent="0">
              <a:buNone/>
              <a:defRPr sz="2700"/>
            </a:lvl3pPr>
            <a:lvl4pPr marL="1564310" indent="0">
              <a:buNone/>
              <a:defRPr sz="2300"/>
            </a:lvl4pPr>
            <a:lvl5pPr marL="2085746" indent="0">
              <a:buNone/>
              <a:defRPr sz="2300"/>
            </a:lvl5pPr>
            <a:lvl6pPr marL="2607183" indent="0">
              <a:buNone/>
              <a:defRPr sz="2300"/>
            </a:lvl6pPr>
            <a:lvl7pPr marL="3128620" indent="0">
              <a:buNone/>
              <a:defRPr sz="2300"/>
            </a:lvl7pPr>
            <a:lvl8pPr marL="3650056" indent="0">
              <a:buNone/>
              <a:defRPr sz="2300"/>
            </a:lvl8pPr>
            <a:lvl9pPr marL="4171493" indent="0">
              <a:buNone/>
              <a:defRPr sz="2300"/>
            </a:lvl9pPr>
          </a:lstStyle>
          <a:p>
            <a:pPr lvl="0"/>
            <a:r>
              <a:rPr lang="en-US" noProof="0" smtClean="0"/>
              <a:t>Click icon to add picture</a:t>
            </a:r>
            <a:endParaRPr lang="en-US" noProof="0"/>
          </a:p>
        </p:txBody>
      </p:sp>
      <p:sp>
        <p:nvSpPr>
          <p:cNvPr id="4" name="Text Placeholder 3"/>
          <p:cNvSpPr>
            <a:spLocks noGrp="1"/>
          </p:cNvSpPr>
          <p:nvPr>
            <p:ph type="body" sz="half" idx="2"/>
          </p:nvPr>
        </p:nvSpPr>
        <p:spPr>
          <a:xfrm>
            <a:off x="2095048" y="5918981"/>
            <a:ext cx="6413183" cy="887584"/>
          </a:xfrm>
        </p:spPr>
        <p:txBody>
          <a:bodyPr/>
          <a:lstStyle>
            <a:lvl1pPr marL="0" indent="0">
              <a:buNone/>
              <a:defRPr sz="1600"/>
            </a:lvl1pPr>
            <a:lvl2pPr marL="521437" indent="0">
              <a:buNone/>
              <a:defRPr sz="1400"/>
            </a:lvl2pPr>
            <a:lvl3pPr marL="1042873" indent="0">
              <a:buNone/>
              <a:defRPr sz="1100"/>
            </a:lvl3pPr>
            <a:lvl4pPr marL="1564310" indent="0">
              <a:buNone/>
              <a:defRPr sz="1000"/>
            </a:lvl4pPr>
            <a:lvl5pPr marL="2085746" indent="0">
              <a:buNone/>
              <a:defRPr sz="1000"/>
            </a:lvl5pPr>
            <a:lvl6pPr marL="2607183" indent="0">
              <a:buNone/>
              <a:defRPr sz="1000"/>
            </a:lvl6pPr>
            <a:lvl7pPr marL="3128620" indent="0">
              <a:buNone/>
              <a:defRPr sz="1000"/>
            </a:lvl7pPr>
            <a:lvl8pPr marL="3650056" indent="0">
              <a:buNone/>
              <a:defRPr sz="1000"/>
            </a:lvl8pPr>
            <a:lvl9pPr marL="4171493" indent="0">
              <a:buNone/>
              <a:defRPr sz="10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7A1BF792-1C97-4D6F-9B03-D80E8CC84ABC}" type="datetime1">
              <a:rPr lang="en-US"/>
              <a:pPr>
                <a:defRPr/>
              </a:pPr>
              <a:t>10/1/2019</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3D648A65-E0A6-4066-BDAB-77D964D9FA2F}" type="slidenum">
              <a:rPr lang="en-US"/>
              <a:pPr>
                <a:defRPr/>
              </a:pPr>
              <a:t>‹#›</a:t>
            </a:fld>
            <a:endParaRPr lang="en-US"/>
          </a:p>
        </p:txBody>
      </p:sp>
    </p:spTree>
    <p:extLst>
      <p:ext uri="{BB962C8B-B14F-4D97-AF65-F5344CB8AC3E}">
        <p14:creationId xmlns:p14="http://schemas.microsoft.com/office/powerpoint/2010/main" val="414097142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534988" y="303213"/>
            <a:ext cx="9618662" cy="1260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04287" tIns="52144" rIns="104287" bIns="52144"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534988" y="1765300"/>
            <a:ext cx="9618662" cy="4991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04287" tIns="52144" rIns="104287" bIns="52144"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534988" y="7010400"/>
            <a:ext cx="2493962" cy="401638"/>
          </a:xfrm>
          <a:prstGeom prst="rect">
            <a:avLst/>
          </a:prstGeom>
        </p:spPr>
        <p:txBody>
          <a:bodyPr vert="horz" wrap="square" lIns="104287" tIns="52144" rIns="104287" bIns="52144" numCol="1" anchor="ctr" anchorCtr="0" compatLnSpc="1">
            <a:prstTxWarp prst="textNoShape">
              <a:avLst/>
            </a:prstTxWarp>
          </a:bodyPr>
          <a:lstStyle>
            <a:lvl1pPr>
              <a:defRPr sz="1400">
                <a:solidFill>
                  <a:srgbClr val="898989"/>
                </a:solidFill>
                <a:latin typeface="Calibri" pitchFamily="34" charset="0"/>
              </a:defRPr>
            </a:lvl1pPr>
          </a:lstStyle>
          <a:p>
            <a:pPr>
              <a:defRPr/>
            </a:pPr>
            <a:fld id="{73EFD6D4-94C9-4B13-BC51-D58745AE3B39}" type="datetime1">
              <a:rPr lang="en-US"/>
              <a:pPr>
                <a:defRPr/>
              </a:pPr>
              <a:t>10/1/2019</a:t>
            </a:fld>
            <a:endParaRPr lang="en-US"/>
          </a:p>
        </p:txBody>
      </p:sp>
      <p:sp>
        <p:nvSpPr>
          <p:cNvPr id="5" name="Footer Placeholder 4"/>
          <p:cNvSpPr>
            <a:spLocks noGrp="1"/>
          </p:cNvSpPr>
          <p:nvPr>
            <p:ph type="ftr" sz="quarter" idx="3"/>
          </p:nvPr>
        </p:nvSpPr>
        <p:spPr>
          <a:xfrm>
            <a:off x="3651250" y="7010400"/>
            <a:ext cx="3386138" cy="401638"/>
          </a:xfrm>
          <a:prstGeom prst="rect">
            <a:avLst/>
          </a:prstGeom>
        </p:spPr>
        <p:txBody>
          <a:bodyPr vert="horz" wrap="square" lIns="104287" tIns="52144" rIns="104287" bIns="52144" numCol="1" anchor="ctr" anchorCtr="0" compatLnSpc="1">
            <a:prstTxWarp prst="textNoShape">
              <a:avLst/>
            </a:prstTxWarp>
          </a:bodyPr>
          <a:lstStyle>
            <a:lvl1pPr algn="ctr">
              <a:defRPr sz="1400">
                <a:solidFill>
                  <a:srgbClr val="898989"/>
                </a:solidFill>
                <a:latin typeface="Calibri" pitchFamily="34" charset="0"/>
              </a:defRPr>
            </a:lvl1pPr>
          </a:lstStyle>
          <a:p>
            <a:pPr>
              <a:defRPr/>
            </a:pPr>
            <a:endParaRPr lang="en-US"/>
          </a:p>
        </p:txBody>
      </p:sp>
      <p:sp>
        <p:nvSpPr>
          <p:cNvPr id="6" name="Slide Number Placeholder 5"/>
          <p:cNvSpPr>
            <a:spLocks noGrp="1"/>
          </p:cNvSpPr>
          <p:nvPr>
            <p:ph type="sldNum" sz="quarter" idx="4"/>
          </p:nvPr>
        </p:nvSpPr>
        <p:spPr>
          <a:xfrm>
            <a:off x="7659688" y="7010400"/>
            <a:ext cx="2493962" cy="401638"/>
          </a:xfrm>
          <a:prstGeom prst="rect">
            <a:avLst/>
          </a:prstGeom>
        </p:spPr>
        <p:txBody>
          <a:bodyPr vert="horz" wrap="square" lIns="104287" tIns="52144" rIns="104287" bIns="52144" numCol="1" anchor="ctr" anchorCtr="0" compatLnSpc="1">
            <a:prstTxWarp prst="textNoShape">
              <a:avLst/>
            </a:prstTxWarp>
          </a:bodyPr>
          <a:lstStyle>
            <a:lvl1pPr algn="r">
              <a:defRPr sz="1400">
                <a:solidFill>
                  <a:srgbClr val="898989"/>
                </a:solidFill>
                <a:latin typeface="Calibri" pitchFamily="34" charset="0"/>
              </a:defRPr>
            </a:lvl1pPr>
          </a:lstStyle>
          <a:p>
            <a:pPr>
              <a:defRPr/>
            </a:pPr>
            <a:fld id="{11749928-C4F3-47F0-9BE8-1849F5E1B528}"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520700" rtl="0" eaLnBrk="1" fontAlgn="base" hangingPunct="1">
        <a:spcBef>
          <a:spcPct val="0"/>
        </a:spcBef>
        <a:spcAft>
          <a:spcPct val="0"/>
        </a:spcAft>
        <a:defRPr sz="5000" kern="1200">
          <a:solidFill>
            <a:schemeClr val="tx1"/>
          </a:solidFill>
          <a:latin typeface="+mj-lt"/>
          <a:ea typeface="ＭＳ Ｐゴシック" pitchFamily="34" charset="-128"/>
          <a:cs typeface="+mj-cs"/>
        </a:defRPr>
      </a:lvl1pPr>
      <a:lvl2pPr algn="ctr" defTabSz="520700" rtl="0" eaLnBrk="1" fontAlgn="base" hangingPunct="1">
        <a:spcBef>
          <a:spcPct val="0"/>
        </a:spcBef>
        <a:spcAft>
          <a:spcPct val="0"/>
        </a:spcAft>
        <a:defRPr sz="5000">
          <a:solidFill>
            <a:schemeClr val="tx1"/>
          </a:solidFill>
          <a:latin typeface="Calibri" pitchFamily="34" charset="0"/>
          <a:ea typeface="ＭＳ Ｐゴシック" pitchFamily="34" charset="-128"/>
        </a:defRPr>
      </a:lvl2pPr>
      <a:lvl3pPr algn="ctr" defTabSz="520700" rtl="0" eaLnBrk="1" fontAlgn="base" hangingPunct="1">
        <a:spcBef>
          <a:spcPct val="0"/>
        </a:spcBef>
        <a:spcAft>
          <a:spcPct val="0"/>
        </a:spcAft>
        <a:defRPr sz="5000">
          <a:solidFill>
            <a:schemeClr val="tx1"/>
          </a:solidFill>
          <a:latin typeface="Calibri" pitchFamily="34" charset="0"/>
          <a:ea typeface="ＭＳ Ｐゴシック" pitchFamily="34" charset="-128"/>
        </a:defRPr>
      </a:lvl3pPr>
      <a:lvl4pPr algn="ctr" defTabSz="520700" rtl="0" eaLnBrk="1" fontAlgn="base" hangingPunct="1">
        <a:spcBef>
          <a:spcPct val="0"/>
        </a:spcBef>
        <a:spcAft>
          <a:spcPct val="0"/>
        </a:spcAft>
        <a:defRPr sz="5000">
          <a:solidFill>
            <a:schemeClr val="tx1"/>
          </a:solidFill>
          <a:latin typeface="Calibri" pitchFamily="34" charset="0"/>
          <a:ea typeface="ＭＳ Ｐゴシック" pitchFamily="34" charset="-128"/>
        </a:defRPr>
      </a:lvl4pPr>
      <a:lvl5pPr algn="ctr" defTabSz="520700" rtl="0" eaLnBrk="1" fontAlgn="base" hangingPunct="1">
        <a:spcBef>
          <a:spcPct val="0"/>
        </a:spcBef>
        <a:spcAft>
          <a:spcPct val="0"/>
        </a:spcAft>
        <a:defRPr sz="5000">
          <a:solidFill>
            <a:schemeClr val="tx1"/>
          </a:solidFill>
          <a:latin typeface="Calibri" pitchFamily="34" charset="0"/>
          <a:ea typeface="ＭＳ Ｐゴシック" pitchFamily="34" charset="-128"/>
        </a:defRPr>
      </a:lvl5pPr>
      <a:lvl6pPr marL="457200" algn="ctr" defTabSz="520700" rtl="0" eaLnBrk="1" fontAlgn="base" hangingPunct="1">
        <a:spcBef>
          <a:spcPct val="0"/>
        </a:spcBef>
        <a:spcAft>
          <a:spcPct val="0"/>
        </a:spcAft>
        <a:defRPr sz="5000">
          <a:solidFill>
            <a:schemeClr val="tx1"/>
          </a:solidFill>
          <a:latin typeface="Calibri" pitchFamily="34" charset="0"/>
          <a:ea typeface="ＭＳ Ｐゴシック" pitchFamily="34" charset="-128"/>
        </a:defRPr>
      </a:lvl6pPr>
      <a:lvl7pPr marL="914400" algn="ctr" defTabSz="520700" rtl="0" eaLnBrk="1" fontAlgn="base" hangingPunct="1">
        <a:spcBef>
          <a:spcPct val="0"/>
        </a:spcBef>
        <a:spcAft>
          <a:spcPct val="0"/>
        </a:spcAft>
        <a:defRPr sz="5000">
          <a:solidFill>
            <a:schemeClr val="tx1"/>
          </a:solidFill>
          <a:latin typeface="Calibri" pitchFamily="34" charset="0"/>
          <a:ea typeface="ＭＳ Ｐゴシック" pitchFamily="34" charset="-128"/>
        </a:defRPr>
      </a:lvl7pPr>
      <a:lvl8pPr marL="1371600" algn="ctr" defTabSz="520700" rtl="0" eaLnBrk="1" fontAlgn="base" hangingPunct="1">
        <a:spcBef>
          <a:spcPct val="0"/>
        </a:spcBef>
        <a:spcAft>
          <a:spcPct val="0"/>
        </a:spcAft>
        <a:defRPr sz="5000">
          <a:solidFill>
            <a:schemeClr val="tx1"/>
          </a:solidFill>
          <a:latin typeface="Calibri" pitchFamily="34" charset="0"/>
          <a:ea typeface="ＭＳ Ｐゴシック" pitchFamily="34" charset="-128"/>
        </a:defRPr>
      </a:lvl8pPr>
      <a:lvl9pPr marL="1828800" algn="ctr" defTabSz="520700" rtl="0" eaLnBrk="1" fontAlgn="base" hangingPunct="1">
        <a:spcBef>
          <a:spcPct val="0"/>
        </a:spcBef>
        <a:spcAft>
          <a:spcPct val="0"/>
        </a:spcAft>
        <a:defRPr sz="5000">
          <a:solidFill>
            <a:schemeClr val="tx1"/>
          </a:solidFill>
          <a:latin typeface="Calibri" pitchFamily="34" charset="0"/>
          <a:ea typeface="ＭＳ Ｐゴシック" pitchFamily="34" charset="-128"/>
        </a:defRPr>
      </a:lvl9pPr>
    </p:titleStyle>
    <p:bodyStyle>
      <a:lvl1pPr marL="390525" indent="-390525" algn="l" defTabSz="520700" rtl="0" eaLnBrk="1" fontAlgn="base" hangingPunct="1">
        <a:spcBef>
          <a:spcPct val="20000"/>
        </a:spcBef>
        <a:spcAft>
          <a:spcPct val="0"/>
        </a:spcAft>
        <a:buFont typeface="Arial" pitchFamily="34" charset="0"/>
        <a:buChar char="•"/>
        <a:defRPr sz="3600" kern="1200">
          <a:solidFill>
            <a:schemeClr val="tx1"/>
          </a:solidFill>
          <a:latin typeface="+mn-lt"/>
          <a:ea typeface="ＭＳ Ｐゴシック" pitchFamily="34" charset="-128"/>
          <a:cs typeface="+mn-cs"/>
        </a:defRPr>
      </a:lvl1pPr>
      <a:lvl2pPr marL="846138" indent="-325438" algn="l" defTabSz="520700" rtl="0" eaLnBrk="1" fontAlgn="base" hangingPunct="1">
        <a:spcBef>
          <a:spcPct val="20000"/>
        </a:spcBef>
        <a:spcAft>
          <a:spcPct val="0"/>
        </a:spcAft>
        <a:buFont typeface="Arial" pitchFamily="34" charset="0"/>
        <a:buChar char="–"/>
        <a:defRPr sz="3200" kern="1200">
          <a:solidFill>
            <a:schemeClr val="tx1"/>
          </a:solidFill>
          <a:latin typeface="+mn-lt"/>
          <a:ea typeface="ＭＳ Ｐゴシック" pitchFamily="34" charset="-128"/>
          <a:cs typeface="+mn-cs"/>
        </a:defRPr>
      </a:lvl2pPr>
      <a:lvl3pPr marL="1303338" indent="-260350" algn="l" defTabSz="520700" rtl="0" eaLnBrk="1" fontAlgn="base" hangingPunct="1">
        <a:spcBef>
          <a:spcPct val="20000"/>
        </a:spcBef>
        <a:spcAft>
          <a:spcPct val="0"/>
        </a:spcAft>
        <a:buFont typeface="Arial" pitchFamily="34" charset="0"/>
        <a:buChar char="•"/>
        <a:defRPr sz="2700" kern="1200">
          <a:solidFill>
            <a:schemeClr val="tx1"/>
          </a:solidFill>
          <a:latin typeface="+mn-lt"/>
          <a:ea typeface="ＭＳ Ｐゴシック" pitchFamily="34" charset="-128"/>
          <a:cs typeface="+mn-cs"/>
        </a:defRPr>
      </a:lvl3pPr>
      <a:lvl4pPr marL="1824038" indent="-260350" algn="l" defTabSz="520700" rtl="0" eaLnBrk="1" fontAlgn="base" hangingPunct="1">
        <a:spcBef>
          <a:spcPct val="20000"/>
        </a:spcBef>
        <a:spcAft>
          <a:spcPct val="0"/>
        </a:spcAft>
        <a:buFont typeface="Arial" pitchFamily="34" charset="0"/>
        <a:buChar char="–"/>
        <a:defRPr sz="2300" kern="1200">
          <a:solidFill>
            <a:schemeClr val="tx1"/>
          </a:solidFill>
          <a:latin typeface="+mn-lt"/>
          <a:ea typeface="ＭＳ Ｐゴシック" pitchFamily="34" charset="-128"/>
          <a:cs typeface="+mn-cs"/>
        </a:defRPr>
      </a:lvl4pPr>
      <a:lvl5pPr marL="2346325" indent="-260350" algn="l" defTabSz="520700" rtl="0" eaLnBrk="1" fontAlgn="base" hangingPunct="1">
        <a:spcBef>
          <a:spcPct val="20000"/>
        </a:spcBef>
        <a:spcAft>
          <a:spcPct val="0"/>
        </a:spcAft>
        <a:buFont typeface="Arial" pitchFamily="34" charset="0"/>
        <a:buChar char="»"/>
        <a:defRPr sz="2300" kern="1200">
          <a:solidFill>
            <a:schemeClr val="tx1"/>
          </a:solidFill>
          <a:latin typeface="+mn-lt"/>
          <a:ea typeface="ＭＳ Ｐゴシック" pitchFamily="34" charset="-128"/>
          <a:cs typeface="+mn-cs"/>
        </a:defRPr>
      </a:lvl5pPr>
      <a:lvl6pPr marL="2867901" indent="-260718" algn="l" defTabSz="521437" rtl="0" eaLnBrk="1" latinLnBrk="0" hangingPunct="1">
        <a:spcBef>
          <a:spcPct val="20000"/>
        </a:spcBef>
        <a:buFont typeface="Arial"/>
        <a:buChar char="•"/>
        <a:defRPr sz="2300" kern="1200">
          <a:solidFill>
            <a:schemeClr val="tx1"/>
          </a:solidFill>
          <a:latin typeface="+mn-lt"/>
          <a:ea typeface="+mn-ea"/>
          <a:cs typeface="+mn-cs"/>
        </a:defRPr>
      </a:lvl6pPr>
      <a:lvl7pPr marL="3389338" indent="-260718" algn="l" defTabSz="521437" rtl="0" eaLnBrk="1" latinLnBrk="0" hangingPunct="1">
        <a:spcBef>
          <a:spcPct val="20000"/>
        </a:spcBef>
        <a:buFont typeface="Arial"/>
        <a:buChar char="•"/>
        <a:defRPr sz="2300" kern="1200">
          <a:solidFill>
            <a:schemeClr val="tx1"/>
          </a:solidFill>
          <a:latin typeface="+mn-lt"/>
          <a:ea typeface="+mn-ea"/>
          <a:cs typeface="+mn-cs"/>
        </a:defRPr>
      </a:lvl7pPr>
      <a:lvl8pPr marL="3910775" indent="-260718" algn="l" defTabSz="521437" rtl="0" eaLnBrk="1" latinLnBrk="0" hangingPunct="1">
        <a:spcBef>
          <a:spcPct val="20000"/>
        </a:spcBef>
        <a:buFont typeface="Arial"/>
        <a:buChar char="•"/>
        <a:defRPr sz="2300" kern="1200">
          <a:solidFill>
            <a:schemeClr val="tx1"/>
          </a:solidFill>
          <a:latin typeface="+mn-lt"/>
          <a:ea typeface="+mn-ea"/>
          <a:cs typeface="+mn-cs"/>
        </a:defRPr>
      </a:lvl8pPr>
      <a:lvl9pPr marL="4432211" indent="-260718" algn="l" defTabSz="521437" rtl="0" eaLnBrk="1" latinLnBrk="0" hangingPunct="1">
        <a:spcBef>
          <a:spcPct val="20000"/>
        </a:spcBef>
        <a:buFont typeface="Arial"/>
        <a:buChar char="•"/>
        <a:defRPr sz="2300" kern="1200">
          <a:solidFill>
            <a:schemeClr val="tx1"/>
          </a:solidFill>
          <a:latin typeface="+mn-lt"/>
          <a:ea typeface="+mn-ea"/>
          <a:cs typeface="+mn-cs"/>
        </a:defRPr>
      </a:lvl9pPr>
    </p:bodyStyle>
    <p:otherStyle>
      <a:defPPr>
        <a:defRPr lang="en-US"/>
      </a:defPPr>
      <a:lvl1pPr marL="0" algn="l" defTabSz="521437" rtl="0" eaLnBrk="1" latinLnBrk="0" hangingPunct="1">
        <a:defRPr sz="2100" kern="1200">
          <a:solidFill>
            <a:schemeClr val="tx1"/>
          </a:solidFill>
          <a:latin typeface="+mn-lt"/>
          <a:ea typeface="+mn-ea"/>
          <a:cs typeface="+mn-cs"/>
        </a:defRPr>
      </a:lvl1pPr>
      <a:lvl2pPr marL="521437" algn="l" defTabSz="521437" rtl="0" eaLnBrk="1" latinLnBrk="0" hangingPunct="1">
        <a:defRPr sz="2100" kern="1200">
          <a:solidFill>
            <a:schemeClr val="tx1"/>
          </a:solidFill>
          <a:latin typeface="+mn-lt"/>
          <a:ea typeface="+mn-ea"/>
          <a:cs typeface="+mn-cs"/>
        </a:defRPr>
      </a:lvl2pPr>
      <a:lvl3pPr marL="1042873" algn="l" defTabSz="521437" rtl="0" eaLnBrk="1" latinLnBrk="0" hangingPunct="1">
        <a:defRPr sz="2100" kern="1200">
          <a:solidFill>
            <a:schemeClr val="tx1"/>
          </a:solidFill>
          <a:latin typeface="+mn-lt"/>
          <a:ea typeface="+mn-ea"/>
          <a:cs typeface="+mn-cs"/>
        </a:defRPr>
      </a:lvl3pPr>
      <a:lvl4pPr marL="1564310" algn="l" defTabSz="521437" rtl="0" eaLnBrk="1" latinLnBrk="0" hangingPunct="1">
        <a:defRPr sz="2100" kern="1200">
          <a:solidFill>
            <a:schemeClr val="tx1"/>
          </a:solidFill>
          <a:latin typeface="+mn-lt"/>
          <a:ea typeface="+mn-ea"/>
          <a:cs typeface="+mn-cs"/>
        </a:defRPr>
      </a:lvl4pPr>
      <a:lvl5pPr marL="2085746" algn="l" defTabSz="521437" rtl="0" eaLnBrk="1" latinLnBrk="0" hangingPunct="1">
        <a:defRPr sz="2100" kern="1200">
          <a:solidFill>
            <a:schemeClr val="tx1"/>
          </a:solidFill>
          <a:latin typeface="+mn-lt"/>
          <a:ea typeface="+mn-ea"/>
          <a:cs typeface="+mn-cs"/>
        </a:defRPr>
      </a:lvl5pPr>
      <a:lvl6pPr marL="2607183" algn="l" defTabSz="521437" rtl="0" eaLnBrk="1" latinLnBrk="0" hangingPunct="1">
        <a:defRPr sz="2100" kern="1200">
          <a:solidFill>
            <a:schemeClr val="tx1"/>
          </a:solidFill>
          <a:latin typeface="+mn-lt"/>
          <a:ea typeface="+mn-ea"/>
          <a:cs typeface="+mn-cs"/>
        </a:defRPr>
      </a:lvl6pPr>
      <a:lvl7pPr marL="3128620" algn="l" defTabSz="521437" rtl="0" eaLnBrk="1" latinLnBrk="0" hangingPunct="1">
        <a:defRPr sz="2100" kern="1200">
          <a:solidFill>
            <a:schemeClr val="tx1"/>
          </a:solidFill>
          <a:latin typeface="+mn-lt"/>
          <a:ea typeface="+mn-ea"/>
          <a:cs typeface="+mn-cs"/>
        </a:defRPr>
      </a:lvl7pPr>
      <a:lvl8pPr marL="3650056" algn="l" defTabSz="521437" rtl="0" eaLnBrk="1" latinLnBrk="0" hangingPunct="1">
        <a:defRPr sz="2100" kern="1200">
          <a:solidFill>
            <a:schemeClr val="tx1"/>
          </a:solidFill>
          <a:latin typeface="+mn-lt"/>
          <a:ea typeface="+mn-ea"/>
          <a:cs typeface="+mn-cs"/>
        </a:defRPr>
      </a:lvl8pPr>
      <a:lvl9pPr marL="4171493" algn="l" defTabSz="521437" rtl="0" eaLnBrk="1" latinLnBrk="0" hangingPunct="1">
        <a:defRPr sz="21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534988" y="303213"/>
            <a:ext cx="9618662" cy="1260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04287" tIns="52144" rIns="104287" bIns="52144" numCol="1" anchor="ctr" anchorCtr="0" compatLnSpc="1">
            <a:prstTxWarp prst="textNoShape">
              <a:avLst/>
            </a:prstTxWarp>
          </a:bodyPr>
          <a:lstStyle/>
          <a:p>
            <a:pPr lvl="0"/>
            <a:r>
              <a:rPr lang="en-GB" altLang="en-US" smtClean="0"/>
              <a:t>Click to edit Master title style</a:t>
            </a:r>
            <a:endParaRPr lang="en-US" altLang="en-US" smtClean="0"/>
          </a:p>
        </p:txBody>
      </p:sp>
      <p:sp>
        <p:nvSpPr>
          <p:cNvPr id="1027" name="Text Placeholder 2"/>
          <p:cNvSpPr>
            <a:spLocks noGrp="1"/>
          </p:cNvSpPr>
          <p:nvPr>
            <p:ph type="body" idx="1"/>
          </p:nvPr>
        </p:nvSpPr>
        <p:spPr bwMode="auto">
          <a:xfrm>
            <a:off x="534988" y="1765300"/>
            <a:ext cx="9618662" cy="4991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04287" tIns="52144" rIns="104287" bIns="52144" numCol="1" anchor="t" anchorCtr="0" compatLnSpc="1">
            <a:prstTxWarp prst="textNoShape">
              <a:avLst/>
            </a:prstTxWarp>
          </a:bodyPr>
          <a:lstStyle/>
          <a:p>
            <a:pPr lvl="0"/>
            <a:r>
              <a:rPr lang="en-GB" altLang="en-US" smtClean="0"/>
              <a:t>Click to edit Master text styles</a:t>
            </a:r>
          </a:p>
          <a:p>
            <a:pPr lvl="1"/>
            <a:r>
              <a:rPr lang="en-GB" altLang="en-US" smtClean="0"/>
              <a:t>Second level</a:t>
            </a:r>
          </a:p>
          <a:p>
            <a:pPr lvl="2"/>
            <a:r>
              <a:rPr lang="en-GB" altLang="en-US" smtClean="0"/>
              <a:t>Third level</a:t>
            </a:r>
          </a:p>
          <a:p>
            <a:pPr lvl="3"/>
            <a:r>
              <a:rPr lang="en-GB" altLang="en-US" smtClean="0"/>
              <a:t>Fourth level</a:t>
            </a:r>
          </a:p>
          <a:p>
            <a:pPr lvl="4"/>
            <a:r>
              <a:rPr lang="en-GB" altLang="en-US" smtClean="0"/>
              <a:t>Fifth level</a:t>
            </a:r>
            <a:endParaRPr lang="en-US" altLang="en-US" smtClean="0"/>
          </a:p>
        </p:txBody>
      </p:sp>
      <p:sp>
        <p:nvSpPr>
          <p:cNvPr id="4" name="Date Placeholder 3"/>
          <p:cNvSpPr>
            <a:spLocks noGrp="1"/>
          </p:cNvSpPr>
          <p:nvPr>
            <p:ph type="dt" sz="half" idx="2"/>
          </p:nvPr>
        </p:nvSpPr>
        <p:spPr>
          <a:xfrm>
            <a:off x="534988" y="7010400"/>
            <a:ext cx="2493962" cy="401638"/>
          </a:xfrm>
          <a:prstGeom prst="rect">
            <a:avLst/>
          </a:prstGeom>
        </p:spPr>
        <p:txBody>
          <a:bodyPr vert="horz" wrap="square" lIns="104287" tIns="52144" rIns="104287" bIns="52144" numCol="1" anchor="ctr" anchorCtr="0" compatLnSpc="1">
            <a:prstTxWarp prst="textNoShape">
              <a:avLst/>
            </a:prstTxWarp>
          </a:bodyPr>
          <a:lstStyle>
            <a:lvl1pPr>
              <a:defRPr sz="1400">
                <a:solidFill>
                  <a:srgbClr val="898989"/>
                </a:solidFill>
                <a:latin typeface="Calibri" pitchFamily="34" charset="0"/>
                <a:ea typeface="ＭＳ Ｐゴシック" pitchFamily="34" charset="-128"/>
              </a:defRPr>
            </a:lvl1pPr>
          </a:lstStyle>
          <a:p>
            <a:pPr>
              <a:defRPr/>
            </a:pPr>
            <a:fld id="{21000EDA-140B-44C4-98D7-571383CD6AE9}" type="datetime1">
              <a:rPr lang="en-US"/>
              <a:pPr>
                <a:defRPr/>
              </a:pPr>
              <a:t>10/1/2019</a:t>
            </a:fld>
            <a:endParaRPr lang="en-US"/>
          </a:p>
        </p:txBody>
      </p:sp>
      <p:sp>
        <p:nvSpPr>
          <p:cNvPr id="5" name="Footer Placeholder 4"/>
          <p:cNvSpPr>
            <a:spLocks noGrp="1"/>
          </p:cNvSpPr>
          <p:nvPr>
            <p:ph type="ftr" sz="quarter" idx="3"/>
          </p:nvPr>
        </p:nvSpPr>
        <p:spPr>
          <a:xfrm>
            <a:off x="3651250" y="7010400"/>
            <a:ext cx="3386138" cy="401638"/>
          </a:xfrm>
          <a:prstGeom prst="rect">
            <a:avLst/>
          </a:prstGeom>
        </p:spPr>
        <p:txBody>
          <a:bodyPr vert="horz" wrap="square" lIns="104287" tIns="52144" rIns="104287" bIns="52144" numCol="1" anchor="ctr" anchorCtr="0" compatLnSpc="1">
            <a:prstTxWarp prst="textNoShape">
              <a:avLst/>
            </a:prstTxWarp>
          </a:bodyPr>
          <a:lstStyle>
            <a:lvl1pPr algn="ctr">
              <a:defRPr sz="1400">
                <a:solidFill>
                  <a:srgbClr val="898989"/>
                </a:solidFill>
                <a:latin typeface="Calibri" pitchFamily="34" charset="0"/>
                <a:ea typeface="ＭＳ Ｐゴシック" pitchFamily="34" charset="-128"/>
              </a:defRPr>
            </a:lvl1pPr>
          </a:lstStyle>
          <a:p>
            <a:pPr>
              <a:defRPr/>
            </a:pPr>
            <a:endParaRPr lang="en-US"/>
          </a:p>
        </p:txBody>
      </p:sp>
      <p:sp>
        <p:nvSpPr>
          <p:cNvPr id="6" name="Slide Number Placeholder 5"/>
          <p:cNvSpPr>
            <a:spLocks noGrp="1"/>
          </p:cNvSpPr>
          <p:nvPr>
            <p:ph type="sldNum" sz="quarter" idx="4"/>
          </p:nvPr>
        </p:nvSpPr>
        <p:spPr>
          <a:xfrm>
            <a:off x="7659688" y="7010400"/>
            <a:ext cx="2493962" cy="401638"/>
          </a:xfrm>
          <a:prstGeom prst="rect">
            <a:avLst/>
          </a:prstGeom>
        </p:spPr>
        <p:txBody>
          <a:bodyPr vert="horz" wrap="square" lIns="104287" tIns="52144" rIns="104287" bIns="52144" numCol="1" anchor="ctr" anchorCtr="0" compatLnSpc="1">
            <a:prstTxWarp prst="textNoShape">
              <a:avLst/>
            </a:prstTxWarp>
          </a:bodyPr>
          <a:lstStyle>
            <a:lvl1pPr algn="r">
              <a:defRPr sz="1400">
                <a:solidFill>
                  <a:srgbClr val="898989"/>
                </a:solidFill>
                <a:latin typeface="Calibri" panose="020F0502020204030204" pitchFamily="34" charset="0"/>
              </a:defRPr>
            </a:lvl1pPr>
          </a:lstStyle>
          <a:p>
            <a:fld id="{C90C3B9C-724A-45B4-B63C-972C5973BF13}" type="slidenum">
              <a:rPr lang="en-US" altLang="en-US"/>
              <a:pPr/>
              <a:t>‹#›</a:t>
            </a:fld>
            <a:endParaRPr lang="en-US" altLang="en-US"/>
          </a:p>
        </p:txBody>
      </p:sp>
    </p:spTree>
    <p:extLst>
      <p:ext uri="{BB962C8B-B14F-4D97-AF65-F5344CB8AC3E}">
        <p14:creationId xmlns:p14="http://schemas.microsoft.com/office/powerpoint/2010/main" val="171744849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ctr" defTabSz="520700" rtl="0" eaLnBrk="0" fontAlgn="base" hangingPunct="0">
        <a:spcBef>
          <a:spcPct val="0"/>
        </a:spcBef>
        <a:spcAft>
          <a:spcPct val="0"/>
        </a:spcAft>
        <a:defRPr sz="5000" kern="1200">
          <a:solidFill>
            <a:schemeClr val="tx1"/>
          </a:solidFill>
          <a:latin typeface="+mj-lt"/>
          <a:ea typeface="ＭＳ Ｐゴシック" pitchFamily="-48" charset="-128"/>
          <a:cs typeface="+mj-cs"/>
        </a:defRPr>
      </a:lvl1pPr>
      <a:lvl2pPr algn="ctr" defTabSz="520700" rtl="0" eaLnBrk="0" fontAlgn="base" hangingPunct="0">
        <a:spcBef>
          <a:spcPct val="0"/>
        </a:spcBef>
        <a:spcAft>
          <a:spcPct val="0"/>
        </a:spcAft>
        <a:defRPr sz="5000">
          <a:solidFill>
            <a:schemeClr val="tx1"/>
          </a:solidFill>
          <a:latin typeface="Calibri" pitchFamily="34" charset="0"/>
          <a:ea typeface="ＭＳ Ｐゴシック" pitchFamily="-48" charset="-128"/>
        </a:defRPr>
      </a:lvl2pPr>
      <a:lvl3pPr algn="ctr" defTabSz="520700" rtl="0" eaLnBrk="0" fontAlgn="base" hangingPunct="0">
        <a:spcBef>
          <a:spcPct val="0"/>
        </a:spcBef>
        <a:spcAft>
          <a:spcPct val="0"/>
        </a:spcAft>
        <a:defRPr sz="5000">
          <a:solidFill>
            <a:schemeClr val="tx1"/>
          </a:solidFill>
          <a:latin typeface="Calibri" pitchFamily="34" charset="0"/>
          <a:ea typeface="ＭＳ Ｐゴシック" pitchFamily="-48" charset="-128"/>
        </a:defRPr>
      </a:lvl3pPr>
      <a:lvl4pPr algn="ctr" defTabSz="520700" rtl="0" eaLnBrk="0" fontAlgn="base" hangingPunct="0">
        <a:spcBef>
          <a:spcPct val="0"/>
        </a:spcBef>
        <a:spcAft>
          <a:spcPct val="0"/>
        </a:spcAft>
        <a:defRPr sz="5000">
          <a:solidFill>
            <a:schemeClr val="tx1"/>
          </a:solidFill>
          <a:latin typeface="Calibri" pitchFamily="34" charset="0"/>
          <a:ea typeface="ＭＳ Ｐゴシック" pitchFamily="-48" charset="-128"/>
        </a:defRPr>
      </a:lvl4pPr>
      <a:lvl5pPr algn="ctr" defTabSz="520700" rtl="0" eaLnBrk="0" fontAlgn="base" hangingPunct="0">
        <a:spcBef>
          <a:spcPct val="0"/>
        </a:spcBef>
        <a:spcAft>
          <a:spcPct val="0"/>
        </a:spcAft>
        <a:defRPr sz="5000">
          <a:solidFill>
            <a:schemeClr val="tx1"/>
          </a:solidFill>
          <a:latin typeface="Calibri" pitchFamily="34" charset="0"/>
          <a:ea typeface="ＭＳ Ｐゴシック" pitchFamily="-48" charset="-128"/>
        </a:defRPr>
      </a:lvl5pPr>
      <a:lvl6pPr marL="457200" algn="ctr" defTabSz="520700" rtl="0" fontAlgn="base">
        <a:spcBef>
          <a:spcPct val="0"/>
        </a:spcBef>
        <a:spcAft>
          <a:spcPct val="0"/>
        </a:spcAft>
        <a:defRPr sz="5000">
          <a:solidFill>
            <a:schemeClr val="tx1"/>
          </a:solidFill>
          <a:latin typeface="Calibri" pitchFamily="34" charset="0"/>
          <a:ea typeface="ＭＳ Ｐゴシック" pitchFamily="34" charset="-128"/>
        </a:defRPr>
      </a:lvl6pPr>
      <a:lvl7pPr marL="914400" algn="ctr" defTabSz="520700" rtl="0" fontAlgn="base">
        <a:spcBef>
          <a:spcPct val="0"/>
        </a:spcBef>
        <a:spcAft>
          <a:spcPct val="0"/>
        </a:spcAft>
        <a:defRPr sz="5000">
          <a:solidFill>
            <a:schemeClr val="tx1"/>
          </a:solidFill>
          <a:latin typeface="Calibri" pitchFamily="34" charset="0"/>
          <a:ea typeface="ＭＳ Ｐゴシック" pitchFamily="34" charset="-128"/>
        </a:defRPr>
      </a:lvl7pPr>
      <a:lvl8pPr marL="1371600" algn="ctr" defTabSz="520700" rtl="0" fontAlgn="base">
        <a:spcBef>
          <a:spcPct val="0"/>
        </a:spcBef>
        <a:spcAft>
          <a:spcPct val="0"/>
        </a:spcAft>
        <a:defRPr sz="5000">
          <a:solidFill>
            <a:schemeClr val="tx1"/>
          </a:solidFill>
          <a:latin typeface="Calibri" pitchFamily="34" charset="0"/>
          <a:ea typeface="ＭＳ Ｐゴシック" pitchFamily="34" charset="-128"/>
        </a:defRPr>
      </a:lvl8pPr>
      <a:lvl9pPr marL="1828800" algn="ctr" defTabSz="520700" rtl="0" fontAlgn="base">
        <a:spcBef>
          <a:spcPct val="0"/>
        </a:spcBef>
        <a:spcAft>
          <a:spcPct val="0"/>
        </a:spcAft>
        <a:defRPr sz="5000">
          <a:solidFill>
            <a:schemeClr val="tx1"/>
          </a:solidFill>
          <a:latin typeface="Calibri" pitchFamily="34" charset="0"/>
          <a:ea typeface="ＭＳ Ｐゴシック" pitchFamily="34" charset="-128"/>
        </a:defRPr>
      </a:lvl9pPr>
    </p:titleStyle>
    <p:bodyStyle>
      <a:lvl1pPr marL="390525" indent="-390525" algn="l" defTabSz="520700" rtl="0" eaLnBrk="0" fontAlgn="base" hangingPunct="0">
        <a:spcBef>
          <a:spcPct val="20000"/>
        </a:spcBef>
        <a:spcAft>
          <a:spcPct val="0"/>
        </a:spcAft>
        <a:buFont typeface="Arial" panose="020B0604020202020204" pitchFamily="34" charset="0"/>
        <a:buChar char="•"/>
        <a:defRPr sz="3600" kern="1200">
          <a:solidFill>
            <a:schemeClr val="tx1"/>
          </a:solidFill>
          <a:latin typeface="+mn-lt"/>
          <a:ea typeface="ＭＳ Ｐゴシック" pitchFamily="-48" charset="-128"/>
          <a:cs typeface="+mn-cs"/>
        </a:defRPr>
      </a:lvl1pPr>
      <a:lvl2pPr marL="846138" indent="-325438" algn="l" defTabSz="520700"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ＭＳ Ｐゴシック" pitchFamily="-48" charset="-128"/>
          <a:cs typeface="+mn-cs"/>
        </a:defRPr>
      </a:lvl2pPr>
      <a:lvl3pPr marL="1303338" indent="-260350" algn="l" defTabSz="520700" rtl="0" eaLnBrk="0" fontAlgn="base" hangingPunct="0">
        <a:spcBef>
          <a:spcPct val="20000"/>
        </a:spcBef>
        <a:spcAft>
          <a:spcPct val="0"/>
        </a:spcAft>
        <a:buFont typeface="Arial" panose="020B0604020202020204" pitchFamily="34" charset="0"/>
        <a:buChar char="•"/>
        <a:defRPr sz="2700" kern="1200">
          <a:solidFill>
            <a:schemeClr val="tx1"/>
          </a:solidFill>
          <a:latin typeface="+mn-lt"/>
          <a:ea typeface="ＭＳ Ｐゴシック" pitchFamily="-48" charset="-128"/>
          <a:cs typeface="+mn-cs"/>
        </a:defRPr>
      </a:lvl3pPr>
      <a:lvl4pPr marL="1824038" indent="-260350" algn="l" defTabSz="520700" rtl="0" eaLnBrk="0" fontAlgn="base" hangingPunct="0">
        <a:spcBef>
          <a:spcPct val="20000"/>
        </a:spcBef>
        <a:spcAft>
          <a:spcPct val="0"/>
        </a:spcAft>
        <a:buFont typeface="Arial" panose="020B0604020202020204" pitchFamily="34" charset="0"/>
        <a:buChar char="–"/>
        <a:defRPr sz="2300" kern="1200">
          <a:solidFill>
            <a:schemeClr val="tx1"/>
          </a:solidFill>
          <a:latin typeface="+mn-lt"/>
          <a:ea typeface="ＭＳ Ｐゴシック" pitchFamily="-48" charset="-128"/>
          <a:cs typeface="+mn-cs"/>
        </a:defRPr>
      </a:lvl4pPr>
      <a:lvl5pPr marL="2346325" indent="-260350" algn="l" defTabSz="520700" rtl="0" eaLnBrk="0" fontAlgn="base" hangingPunct="0">
        <a:spcBef>
          <a:spcPct val="20000"/>
        </a:spcBef>
        <a:spcAft>
          <a:spcPct val="0"/>
        </a:spcAft>
        <a:buFont typeface="Arial" panose="020B0604020202020204" pitchFamily="34" charset="0"/>
        <a:buChar char="»"/>
        <a:defRPr sz="2300" kern="1200">
          <a:solidFill>
            <a:schemeClr val="tx1"/>
          </a:solidFill>
          <a:latin typeface="+mn-lt"/>
          <a:ea typeface="ＭＳ Ｐゴシック" pitchFamily="-48" charset="-128"/>
          <a:cs typeface="+mn-cs"/>
        </a:defRPr>
      </a:lvl5pPr>
      <a:lvl6pPr marL="2867901" indent="-260718" algn="l" defTabSz="521437" rtl="0" eaLnBrk="1" latinLnBrk="0" hangingPunct="1">
        <a:spcBef>
          <a:spcPct val="20000"/>
        </a:spcBef>
        <a:buFont typeface="Arial"/>
        <a:buChar char="•"/>
        <a:defRPr sz="2300" kern="1200">
          <a:solidFill>
            <a:schemeClr val="tx1"/>
          </a:solidFill>
          <a:latin typeface="+mn-lt"/>
          <a:ea typeface="+mn-ea"/>
          <a:cs typeface="+mn-cs"/>
        </a:defRPr>
      </a:lvl6pPr>
      <a:lvl7pPr marL="3389338" indent="-260718" algn="l" defTabSz="521437" rtl="0" eaLnBrk="1" latinLnBrk="0" hangingPunct="1">
        <a:spcBef>
          <a:spcPct val="20000"/>
        </a:spcBef>
        <a:buFont typeface="Arial"/>
        <a:buChar char="•"/>
        <a:defRPr sz="2300" kern="1200">
          <a:solidFill>
            <a:schemeClr val="tx1"/>
          </a:solidFill>
          <a:latin typeface="+mn-lt"/>
          <a:ea typeface="+mn-ea"/>
          <a:cs typeface="+mn-cs"/>
        </a:defRPr>
      </a:lvl7pPr>
      <a:lvl8pPr marL="3910775" indent="-260718" algn="l" defTabSz="521437" rtl="0" eaLnBrk="1" latinLnBrk="0" hangingPunct="1">
        <a:spcBef>
          <a:spcPct val="20000"/>
        </a:spcBef>
        <a:buFont typeface="Arial"/>
        <a:buChar char="•"/>
        <a:defRPr sz="2300" kern="1200">
          <a:solidFill>
            <a:schemeClr val="tx1"/>
          </a:solidFill>
          <a:latin typeface="+mn-lt"/>
          <a:ea typeface="+mn-ea"/>
          <a:cs typeface="+mn-cs"/>
        </a:defRPr>
      </a:lvl8pPr>
      <a:lvl9pPr marL="4432211" indent="-260718" algn="l" defTabSz="521437" rtl="0" eaLnBrk="1" latinLnBrk="0" hangingPunct="1">
        <a:spcBef>
          <a:spcPct val="20000"/>
        </a:spcBef>
        <a:buFont typeface="Arial"/>
        <a:buChar char="•"/>
        <a:defRPr sz="2300" kern="1200">
          <a:solidFill>
            <a:schemeClr val="tx1"/>
          </a:solidFill>
          <a:latin typeface="+mn-lt"/>
          <a:ea typeface="+mn-ea"/>
          <a:cs typeface="+mn-cs"/>
        </a:defRPr>
      </a:lvl9pPr>
    </p:bodyStyle>
    <p:otherStyle>
      <a:defPPr>
        <a:defRPr lang="en-US"/>
      </a:defPPr>
      <a:lvl1pPr marL="0" algn="l" defTabSz="521437" rtl="0" eaLnBrk="1" latinLnBrk="0" hangingPunct="1">
        <a:defRPr sz="2100" kern="1200">
          <a:solidFill>
            <a:schemeClr val="tx1"/>
          </a:solidFill>
          <a:latin typeface="+mn-lt"/>
          <a:ea typeface="+mn-ea"/>
          <a:cs typeface="+mn-cs"/>
        </a:defRPr>
      </a:lvl1pPr>
      <a:lvl2pPr marL="521437" algn="l" defTabSz="521437" rtl="0" eaLnBrk="1" latinLnBrk="0" hangingPunct="1">
        <a:defRPr sz="2100" kern="1200">
          <a:solidFill>
            <a:schemeClr val="tx1"/>
          </a:solidFill>
          <a:latin typeface="+mn-lt"/>
          <a:ea typeface="+mn-ea"/>
          <a:cs typeface="+mn-cs"/>
        </a:defRPr>
      </a:lvl2pPr>
      <a:lvl3pPr marL="1042873" algn="l" defTabSz="521437" rtl="0" eaLnBrk="1" latinLnBrk="0" hangingPunct="1">
        <a:defRPr sz="2100" kern="1200">
          <a:solidFill>
            <a:schemeClr val="tx1"/>
          </a:solidFill>
          <a:latin typeface="+mn-lt"/>
          <a:ea typeface="+mn-ea"/>
          <a:cs typeface="+mn-cs"/>
        </a:defRPr>
      </a:lvl3pPr>
      <a:lvl4pPr marL="1564310" algn="l" defTabSz="521437" rtl="0" eaLnBrk="1" latinLnBrk="0" hangingPunct="1">
        <a:defRPr sz="2100" kern="1200">
          <a:solidFill>
            <a:schemeClr val="tx1"/>
          </a:solidFill>
          <a:latin typeface="+mn-lt"/>
          <a:ea typeface="+mn-ea"/>
          <a:cs typeface="+mn-cs"/>
        </a:defRPr>
      </a:lvl4pPr>
      <a:lvl5pPr marL="2085746" algn="l" defTabSz="521437" rtl="0" eaLnBrk="1" latinLnBrk="0" hangingPunct="1">
        <a:defRPr sz="2100" kern="1200">
          <a:solidFill>
            <a:schemeClr val="tx1"/>
          </a:solidFill>
          <a:latin typeface="+mn-lt"/>
          <a:ea typeface="+mn-ea"/>
          <a:cs typeface="+mn-cs"/>
        </a:defRPr>
      </a:lvl5pPr>
      <a:lvl6pPr marL="2607183" algn="l" defTabSz="521437" rtl="0" eaLnBrk="1" latinLnBrk="0" hangingPunct="1">
        <a:defRPr sz="2100" kern="1200">
          <a:solidFill>
            <a:schemeClr val="tx1"/>
          </a:solidFill>
          <a:latin typeface="+mn-lt"/>
          <a:ea typeface="+mn-ea"/>
          <a:cs typeface="+mn-cs"/>
        </a:defRPr>
      </a:lvl6pPr>
      <a:lvl7pPr marL="3128620" algn="l" defTabSz="521437" rtl="0" eaLnBrk="1" latinLnBrk="0" hangingPunct="1">
        <a:defRPr sz="2100" kern="1200">
          <a:solidFill>
            <a:schemeClr val="tx1"/>
          </a:solidFill>
          <a:latin typeface="+mn-lt"/>
          <a:ea typeface="+mn-ea"/>
          <a:cs typeface="+mn-cs"/>
        </a:defRPr>
      </a:lvl7pPr>
      <a:lvl8pPr marL="3650056" algn="l" defTabSz="521437" rtl="0" eaLnBrk="1" latinLnBrk="0" hangingPunct="1">
        <a:defRPr sz="2100" kern="1200">
          <a:solidFill>
            <a:schemeClr val="tx1"/>
          </a:solidFill>
          <a:latin typeface="+mn-lt"/>
          <a:ea typeface="+mn-ea"/>
          <a:cs typeface="+mn-cs"/>
        </a:defRPr>
      </a:lvl8pPr>
      <a:lvl9pPr marL="4171493" algn="l" defTabSz="521437" rtl="0" eaLnBrk="1" latinLnBrk="0" hangingPunct="1">
        <a:defRPr sz="21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image" Target="../media/image3.jpeg"/><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1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Proposed%20Listeria%20Monocytogenes%20Requirements%20for%20SANS%20885.docx" TargetMode="External"/><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SANS%20885.pdf" TargetMode="External"/><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image" Target="../media/image15.jpeg"/><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3.jpeg"/><Relationship Id="rId1" Type="http://schemas.openxmlformats.org/officeDocument/2006/relationships/slideLayout" Target="../slideLayouts/slideLayout2.xml"/><Relationship Id="rId5" Type="http://schemas.openxmlformats.org/officeDocument/2006/relationships/image" Target="../media/image19.jpg"/><Relationship Id="rId4" Type="http://schemas.openxmlformats.org/officeDocument/2006/relationships/image" Target="../media/image18.jpg"/></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tile tx="0" ty="0" sx="100000" sy="100000" flip="none" algn="tl"/>
        </a:blip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801648" y="1647825"/>
            <a:ext cx="9085342" cy="2535511"/>
          </a:xfrm>
        </p:spPr>
        <p:txBody>
          <a:bodyPr/>
          <a:lstStyle/>
          <a:p>
            <a:r>
              <a:rPr lang="en-US" dirty="0" smtClean="0"/>
              <a:t/>
            </a:r>
            <a:br>
              <a:rPr lang="en-US" dirty="0" smtClean="0"/>
            </a:br>
            <a:r>
              <a:rPr lang="en-US" dirty="0" smtClean="0"/>
              <a:t>IMPLEMENTATION OF PROCESSED MEAT COMPULSORY SPECIFICATION(VC 9100)</a:t>
            </a:r>
            <a:br>
              <a:rPr lang="en-US" dirty="0" smtClean="0"/>
            </a:br>
            <a:r>
              <a:rPr lang="en-US" dirty="0" smtClean="0"/>
              <a:t> </a:t>
            </a:r>
            <a:br>
              <a:rPr lang="en-US" dirty="0" smtClean="0"/>
            </a:br>
            <a:endParaRPr lang="en-US" dirty="0" smtClean="0"/>
          </a:p>
        </p:txBody>
      </p:sp>
      <p:sp>
        <p:nvSpPr>
          <p:cNvPr id="3" name="Subtitle 2"/>
          <p:cNvSpPr>
            <a:spLocks noGrp="1"/>
          </p:cNvSpPr>
          <p:nvPr>
            <p:ph type="subTitle" idx="1"/>
          </p:nvPr>
        </p:nvSpPr>
        <p:spPr/>
        <p:txBody>
          <a:bodyPr/>
          <a:lstStyle/>
          <a:p>
            <a:endParaRPr lang="en-US" dirty="0" smtClean="0"/>
          </a:p>
          <a:p>
            <a:pPr algn="l"/>
            <a:r>
              <a:rPr lang="en-US" b="1" dirty="0" smtClean="0"/>
              <a:t>			</a:t>
            </a:r>
            <a:endParaRPr lang="en-US" sz="2400" b="1" dirty="0">
              <a:solidFill>
                <a:schemeClr val="bg1"/>
              </a:solidFill>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62919" y="3552825"/>
            <a:ext cx="6781800" cy="3352799"/>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tile tx="0" ty="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02974" y="123825"/>
            <a:ext cx="9618662" cy="658812"/>
          </a:xfrm>
        </p:spPr>
        <p:txBody>
          <a:bodyPr/>
          <a:lstStyle/>
          <a:p>
            <a:r>
              <a:rPr lang="en-US" sz="3200" b="1" dirty="0" smtClean="0">
                <a:solidFill>
                  <a:schemeClr val="accent3">
                    <a:lumMod val="50000"/>
                  </a:schemeClr>
                </a:solidFill>
                <a:latin typeface="Arial"/>
              </a:rPr>
              <a:t>SANS Requirements</a:t>
            </a:r>
            <a:endParaRPr lang="en-US" sz="2400" b="1" dirty="0">
              <a:solidFill>
                <a:schemeClr val="accent3">
                  <a:lumMod val="50000"/>
                </a:schemeClr>
              </a:solidFill>
            </a:endParaRPr>
          </a:p>
        </p:txBody>
      </p:sp>
      <p:sp>
        <p:nvSpPr>
          <p:cNvPr id="3" name="Content Placeholder 2"/>
          <p:cNvSpPr>
            <a:spLocks noGrp="1"/>
          </p:cNvSpPr>
          <p:nvPr>
            <p:ph idx="1"/>
          </p:nvPr>
        </p:nvSpPr>
        <p:spPr>
          <a:xfrm>
            <a:off x="454555" y="1078732"/>
            <a:ext cx="9982201" cy="5577064"/>
          </a:xfrm>
        </p:spPr>
        <p:txBody>
          <a:bodyPr/>
          <a:lstStyle/>
          <a:p>
            <a:pPr marL="0" lvl="0" indent="0" defTabSz="958850">
              <a:lnSpc>
                <a:spcPct val="90000"/>
              </a:lnSpc>
              <a:buNone/>
            </a:pPr>
            <a:r>
              <a:rPr lang="en-US" sz="2000" kern="0" dirty="0" smtClean="0">
                <a:solidFill>
                  <a:srgbClr val="000000"/>
                </a:solidFill>
                <a:latin typeface="Arial"/>
                <a:ea typeface="ＭＳ Ｐゴシック"/>
              </a:rPr>
              <a:t>                                                            </a:t>
            </a:r>
          </a:p>
          <a:p>
            <a:pPr marL="0" lvl="0" indent="0" defTabSz="958850">
              <a:lnSpc>
                <a:spcPct val="90000"/>
              </a:lnSpc>
              <a:buNone/>
            </a:pPr>
            <a:r>
              <a:rPr lang="en-US" sz="2000" kern="0" dirty="0" smtClean="0">
                <a:solidFill>
                  <a:srgbClr val="000000"/>
                </a:solidFill>
                <a:latin typeface="Arial"/>
                <a:ea typeface="ＭＳ Ｐゴシック"/>
              </a:rPr>
              <a:t>      </a:t>
            </a:r>
            <a:r>
              <a:rPr lang="en-US" sz="2000" b="1" u="sng" kern="0" dirty="0" smtClean="0">
                <a:solidFill>
                  <a:srgbClr val="000000"/>
                </a:solidFill>
                <a:latin typeface="Arial"/>
                <a:ea typeface="ＭＳ Ｐゴシック"/>
              </a:rPr>
              <a:t>Some key requirements </a:t>
            </a:r>
          </a:p>
          <a:p>
            <a:pPr marL="0" lvl="0" indent="0" defTabSz="958850">
              <a:lnSpc>
                <a:spcPct val="90000"/>
              </a:lnSpc>
              <a:buNone/>
            </a:pPr>
            <a:endParaRPr lang="en-US" sz="2000" b="1" u="sng" kern="0" dirty="0">
              <a:solidFill>
                <a:srgbClr val="000000"/>
              </a:solidFill>
              <a:latin typeface="Arial"/>
              <a:ea typeface="ＭＳ Ｐゴシック"/>
            </a:endParaRPr>
          </a:p>
          <a:p>
            <a:pPr lvl="0" defTabSz="958850">
              <a:lnSpc>
                <a:spcPct val="90000"/>
              </a:lnSpc>
            </a:pPr>
            <a:r>
              <a:rPr lang="en-US" sz="2000" kern="0" dirty="0" smtClean="0">
                <a:solidFill>
                  <a:srgbClr val="000000"/>
                </a:solidFill>
                <a:latin typeface="Arial"/>
                <a:ea typeface="ＭＳ Ｐゴシック"/>
              </a:rPr>
              <a:t>Floors and drainage</a:t>
            </a:r>
          </a:p>
          <a:p>
            <a:pPr lvl="0" defTabSz="958850">
              <a:lnSpc>
                <a:spcPct val="90000"/>
              </a:lnSpc>
            </a:pPr>
            <a:r>
              <a:rPr lang="en-US" sz="2000" kern="0" dirty="0" smtClean="0">
                <a:solidFill>
                  <a:srgbClr val="000000"/>
                </a:solidFill>
                <a:latin typeface="Arial"/>
                <a:ea typeface="ＭＳ Ｐゴシック"/>
              </a:rPr>
              <a:t>Ventilation</a:t>
            </a:r>
          </a:p>
          <a:p>
            <a:pPr lvl="0" defTabSz="958850">
              <a:lnSpc>
                <a:spcPct val="90000"/>
              </a:lnSpc>
            </a:pPr>
            <a:r>
              <a:rPr lang="en-US" sz="2000" kern="0" dirty="0" smtClean="0">
                <a:solidFill>
                  <a:srgbClr val="000000"/>
                </a:solidFill>
                <a:latin typeface="Arial"/>
                <a:ea typeface="ＭＳ Ｐゴシック"/>
              </a:rPr>
              <a:t>Footbaths</a:t>
            </a:r>
          </a:p>
          <a:p>
            <a:pPr lvl="0" defTabSz="958850">
              <a:lnSpc>
                <a:spcPct val="90000"/>
              </a:lnSpc>
            </a:pPr>
            <a:r>
              <a:rPr lang="en-US" sz="2000" kern="0" dirty="0" smtClean="0">
                <a:solidFill>
                  <a:srgbClr val="000000"/>
                </a:solidFill>
                <a:latin typeface="Arial"/>
                <a:ea typeface="ＭＳ Ｐゴシック"/>
              </a:rPr>
              <a:t>Hand-washing facilities</a:t>
            </a:r>
          </a:p>
          <a:p>
            <a:pPr lvl="0" defTabSz="958850">
              <a:lnSpc>
                <a:spcPct val="90000"/>
              </a:lnSpc>
            </a:pPr>
            <a:r>
              <a:rPr lang="en-US" sz="2000" kern="0" dirty="0" smtClean="0">
                <a:solidFill>
                  <a:srgbClr val="000000"/>
                </a:solidFill>
                <a:latin typeface="Arial"/>
                <a:ea typeface="ＭＳ Ｐゴシック"/>
              </a:rPr>
              <a:t>Separation of processing areas</a:t>
            </a:r>
          </a:p>
          <a:p>
            <a:pPr lvl="0" defTabSz="958850">
              <a:lnSpc>
                <a:spcPct val="90000"/>
              </a:lnSpc>
            </a:pPr>
            <a:r>
              <a:rPr lang="en-US" sz="2000" kern="0" dirty="0" smtClean="0">
                <a:solidFill>
                  <a:srgbClr val="000000"/>
                </a:solidFill>
                <a:latin typeface="Arial"/>
                <a:ea typeface="ＭＳ Ｐゴシック"/>
              </a:rPr>
              <a:t>Facilities for cleaning and disinfection</a:t>
            </a:r>
          </a:p>
          <a:p>
            <a:pPr lvl="0" defTabSz="958850">
              <a:lnSpc>
                <a:spcPct val="90000"/>
              </a:lnSpc>
            </a:pPr>
            <a:r>
              <a:rPr lang="en-US" sz="2000" kern="0" dirty="0" smtClean="0">
                <a:solidFill>
                  <a:srgbClr val="000000"/>
                </a:solidFill>
                <a:latin typeface="Arial"/>
                <a:ea typeface="ＭＳ Ｐゴシック"/>
              </a:rPr>
              <a:t>Effluent &amp; waste disposal and removal</a:t>
            </a:r>
          </a:p>
          <a:p>
            <a:pPr lvl="0" defTabSz="958850">
              <a:lnSpc>
                <a:spcPct val="90000"/>
              </a:lnSpc>
            </a:pPr>
            <a:r>
              <a:rPr lang="en-US" sz="2000" kern="0" dirty="0" smtClean="0">
                <a:solidFill>
                  <a:srgbClr val="000000"/>
                </a:solidFill>
                <a:latin typeface="Arial"/>
                <a:ea typeface="ＭＳ Ｐゴシック"/>
              </a:rPr>
              <a:t>Water/ Ice control</a:t>
            </a:r>
          </a:p>
          <a:p>
            <a:pPr lvl="0" defTabSz="958850">
              <a:lnSpc>
                <a:spcPct val="90000"/>
              </a:lnSpc>
            </a:pPr>
            <a:r>
              <a:rPr lang="en-US" sz="2000" kern="0" dirty="0" smtClean="0">
                <a:solidFill>
                  <a:srgbClr val="000000"/>
                </a:solidFill>
                <a:latin typeface="Arial"/>
                <a:ea typeface="ＭＳ Ｐゴシック"/>
              </a:rPr>
              <a:t>Vermin control</a:t>
            </a:r>
          </a:p>
          <a:p>
            <a:pPr lvl="0" defTabSz="958850">
              <a:lnSpc>
                <a:spcPct val="90000"/>
              </a:lnSpc>
            </a:pPr>
            <a:r>
              <a:rPr lang="en-US" sz="2000" kern="0" dirty="0" smtClean="0">
                <a:solidFill>
                  <a:srgbClr val="000000"/>
                </a:solidFill>
                <a:latin typeface="Arial"/>
                <a:ea typeface="ＭＳ Ｐゴシック"/>
              </a:rPr>
              <a:t>Employee health</a:t>
            </a:r>
          </a:p>
          <a:p>
            <a:pPr lvl="0" defTabSz="958850">
              <a:lnSpc>
                <a:spcPct val="90000"/>
              </a:lnSpc>
            </a:pPr>
            <a:r>
              <a:rPr lang="en-US" sz="2000" kern="0" dirty="0" smtClean="0">
                <a:solidFill>
                  <a:srgbClr val="000000"/>
                </a:solidFill>
                <a:latin typeface="Arial"/>
                <a:ea typeface="ＭＳ Ｐゴシック"/>
              </a:rPr>
              <a:t>Protective clothing</a:t>
            </a:r>
          </a:p>
          <a:p>
            <a:pPr lvl="0" defTabSz="958850">
              <a:lnSpc>
                <a:spcPct val="90000"/>
              </a:lnSpc>
            </a:pPr>
            <a:r>
              <a:rPr lang="en-US" sz="2000" kern="0" dirty="0" smtClean="0">
                <a:solidFill>
                  <a:srgbClr val="000000"/>
                </a:solidFill>
                <a:latin typeface="Arial"/>
                <a:ea typeface="ＭＳ Ｐゴシック"/>
              </a:rPr>
              <a:t>Personal hygiene</a:t>
            </a:r>
          </a:p>
          <a:p>
            <a:pPr lvl="0" defTabSz="958850">
              <a:lnSpc>
                <a:spcPct val="90000"/>
              </a:lnSpc>
            </a:pPr>
            <a:r>
              <a:rPr lang="en-US" sz="2000" kern="0" dirty="0" smtClean="0">
                <a:solidFill>
                  <a:srgbClr val="000000"/>
                </a:solidFill>
                <a:latin typeface="Arial"/>
                <a:ea typeface="ＭＳ Ｐゴシック"/>
              </a:rPr>
              <a:t>Efficacy of cleaning</a:t>
            </a:r>
          </a:p>
          <a:p>
            <a:pPr lvl="0" defTabSz="958850">
              <a:lnSpc>
                <a:spcPct val="90000"/>
              </a:lnSpc>
            </a:pPr>
            <a:endParaRPr lang="en-US" sz="2000" kern="0" dirty="0">
              <a:solidFill>
                <a:srgbClr val="000000"/>
              </a:solidFill>
              <a:latin typeface="Arial"/>
              <a:ea typeface="ＭＳ Ｐゴシック"/>
            </a:endParaRPr>
          </a:p>
          <a:p>
            <a:pPr lvl="0" defTabSz="958850">
              <a:lnSpc>
                <a:spcPct val="90000"/>
              </a:lnSpc>
            </a:pPr>
            <a:endParaRPr lang="en-US" sz="2000" b="1" kern="0" dirty="0">
              <a:solidFill>
                <a:srgbClr val="000000"/>
              </a:solidFill>
              <a:latin typeface="Arial"/>
              <a:ea typeface="ＭＳ Ｐゴシック"/>
            </a:endParaRPr>
          </a:p>
          <a:p>
            <a:pPr lvl="0" defTabSz="958850">
              <a:lnSpc>
                <a:spcPct val="90000"/>
              </a:lnSpc>
            </a:pPr>
            <a:endParaRPr lang="en-US" sz="2000" b="1" kern="0" dirty="0">
              <a:solidFill>
                <a:srgbClr val="000000"/>
              </a:solidFill>
              <a:latin typeface="Arial"/>
              <a:ea typeface="ＭＳ Ｐゴシック"/>
            </a:endParaRPr>
          </a:p>
        </p:txBody>
      </p:sp>
    </p:spTree>
    <p:extLst>
      <p:ext uri="{BB962C8B-B14F-4D97-AF65-F5344CB8AC3E}">
        <p14:creationId xmlns:p14="http://schemas.microsoft.com/office/powerpoint/2010/main" val="369890534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tile tx="0" ty="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02974" y="123825"/>
            <a:ext cx="9618662" cy="658812"/>
          </a:xfrm>
        </p:spPr>
        <p:txBody>
          <a:bodyPr/>
          <a:lstStyle/>
          <a:p>
            <a:pPr lvl="0">
              <a:spcBef>
                <a:spcPct val="20000"/>
              </a:spcBef>
            </a:pPr>
            <a:r>
              <a:rPr lang="en-US" sz="3200" b="1" dirty="0" smtClean="0">
                <a:solidFill>
                  <a:schemeClr val="accent3">
                    <a:lumMod val="50000"/>
                  </a:schemeClr>
                </a:solidFill>
                <a:latin typeface="Arial"/>
              </a:rPr>
              <a:t/>
            </a:r>
            <a:br>
              <a:rPr lang="en-US" sz="3200" b="1" dirty="0" smtClean="0">
                <a:solidFill>
                  <a:schemeClr val="accent3">
                    <a:lumMod val="50000"/>
                  </a:schemeClr>
                </a:solidFill>
                <a:latin typeface="Arial"/>
              </a:rPr>
            </a:br>
            <a:r>
              <a:rPr lang="en-US" sz="3200" b="1" dirty="0" smtClean="0">
                <a:solidFill>
                  <a:schemeClr val="accent3">
                    <a:lumMod val="50000"/>
                  </a:schemeClr>
                </a:solidFill>
                <a:latin typeface="Arial"/>
              </a:rPr>
              <a:t>Processed meat products -</a:t>
            </a:r>
            <a:r>
              <a:rPr lang="en-US" sz="1800" b="1" dirty="0" smtClean="0">
                <a:solidFill>
                  <a:schemeClr val="accent3">
                    <a:lumMod val="50000"/>
                  </a:schemeClr>
                </a:solidFill>
                <a:latin typeface="Arial-BoldMT"/>
                <a:cs typeface="+mn-cs"/>
              </a:rPr>
              <a:t>Class Examples </a:t>
            </a:r>
            <a:br>
              <a:rPr lang="en-US" sz="1800" b="1" dirty="0" smtClean="0">
                <a:solidFill>
                  <a:schemeClr val="accent3">
                    <a:lumMod val="50000"/>
                  </a:schemeClr>
                </a:solidFill>
                <a:latin typeface="Arial-BoldMT"/>
                <a:cs typeface="+mn-cs"/>
              </a:rPr>
            </a:br>
            <a:endParaRPr lang="en-US" sz="2400" b="1" dirty="0">
              <a:solidFill>
                <a:schemeClr val="accent3">
                  <a:lumMod val="50000"/>
                </a:schemeClr>
              </a:solidFill>
            </a:endParaRPr>
          </a:p>
        </p:txBody>
      </p:sp>
      <p:sp>
        <p:nvSpPr>
          <p:cNvPr id="3" name="Content Placeholder 2"/>
          <p:cNvSpPr>
            <a:spLocks noGrp="1"/>
          </p:cNvSpPr>
          <p:nvPr>
            <p:ph idx="1"/>
          </p:nvPr>
        </p:nvSpPr>
        <p:spPr>
          <a:xfrm>
            <a:off x="619919" y="1098280"/>
            <a:ext cx="9982201" cy="5577064"/>
          </a:xfrm>
        </p:spPr>
        <p:txBody>
          <a:bodyPr/>
          <a:lstStyle/>
          <a:p>
            <a:pPr marL="342900" indent="-342900">
              <a:buAutoNum type="arabicPeriod"/>
            </a:pPr>
            <a:r>
              <a:rPr lang="en-US" sz="1800" dirty="0" smtClean="0">
                <a:latin typeface="ArialMT"/>
              </a:rPr>
              <a:t>Gammons</a:t>
            </a:r>
            <a:r>
              <a:rPr lang="en-US" sz="1800" dirty="0">
                <a:latin typeface="ArialMT"/>
              </a:rPr>
              <a:t>, pastrami, cooked silverside, roast beef (cured</a:t>
            </a:r>
            <a:r>
              <a:rPr lang="en-US" sz="1800" dirty="0" smtClean="0">
                <a:latin typeface="ArialMT"/>
              </a:rPr>
              <a:t>), country </a:t>
            </a:r>
            <a:r>
              <a:rPr lang="en-US" sz="1800" dirty="0">
                <a:latin typeface="ArialMT"/>
              </a:rPr>
              <a:t>ham, edible whole muscle offal </a:t>
            </a:r>
            <a:r>
              <a:rPr lang="en-US" sz="1800" dirty="0" err="1">
                <a:latin typeface="ArialMT"/>
              </a:rPr>
              <a:t>i.e</a:t>
            </a:r>
            <a:r>
              <a:rPr lang="en-US" sz="1800" dirty="0">
                <a:latin typeface="ArialMT"/>
              </a:rPr>
              <a:t> pickled </a:t>
            </a:r>
            <a:r>
              <a:rPr lang="en-US" sz="1800" dirty="0" smtClean="0">
                <a:latin typeface="ArialMT"/>
              </a:rPr>
              <a:t>tongue-VC category(a)</a:t>
            </a:r>
          </a:p>
          <a:p>
            <a:pPr marL="0" indent="0">
              <a:buNone/>
            </a:pPr>
            <a:endParaRPr lang="en-US" sz="1800" dirty="0">
              <a:latin typeface="ArialMT"/>
            </a:endParaRPr>
          </a:p>
          <a:p>
            <a:pPr marL="0" indent="0">
              <a:buNone/>
            </a:pPr>
            <a:r>
              <a:rPr lang="en-US" sz="1800" dirty="0" smtClean="0">
                <a:latin typeface="ArialMT"/>
              </a:rPr>
              <a:t>2. </a:t>
            </a:r>
            <a:r>
              <a:rPr lang="en-US" sz="1800" dirty="0">
                <a:latin typeface="ArialMT"/>
              </a:rPr>
              <a:t>Roast pork, roast beef (uncured</a:t>
            </a:r>
            <a:r>
              <a:rPr lang="en-US" sz="1800" dirty="0" smtClean="0">
                <a:latin typeface="ArialMT"/>
              </a:rPr>
              <a:t>)-VC category(b)</a:t>
            </a:r>
          </a:p>
          <a:p>
            <a:pPr marL="0" indent="0">
              <a:buNone/>
            </a:pPr>
            <a:endParaRPr lang="en-US" sz="1800" dirty="0">
              <a:latin typeface="ArialMT"/>
            </a:endParaRPr>
          </a:p>
          <a:p>
            <a:pPr marL="0" indent="0">
              <a:buNone/>
            </a:pPr>
            <a:r>
              <a:rPr lang="fr-FR" sz="1800" dirty="0" smtClean="0">
                <a:latin typeface="ArialMT"/>
              </a:rPr>
              <a:t>6. </a:t>
            </a:r>
            <a:r>
              <a:rPr lang="fr-FR" sz="1800" dirty="0">
                <a:latin typeface="ArialMT"/>
              </a:rPr>
              <a:t>Emulsion </a:t>
            </a:r>
            <a:r>
              <a:rPr lang="fr-FR" sz="1800" dirty="0" err="1">
                <a:latin typeface="ArialMT"/>
              </a:rPr>
              <a:t>products</a:t>
            </a:r>
            <a:r>
              <a:rPr lang="fr-FR" sz="1800" dirty="0">
                <a:latin typeface="ArialMT"/>
              </a:rPr>
              <a:t> (</a:t>
            </a:r>
            <a:r>
              <a:rPr lang="fr-FR" sz="1800" dirty="0" err="1">
                <a:latin typeface="ArialMT"/>
              </a:rPr>
              <a:t>viennas</a:t>
            </a:r>
            <a:r>
              <a:rPr lang="fr-FR" sz="1800" dirty="0">
                <a:latin typeface="ArialMT"/>
              </a:rPr>
              <a:t>, </a:t>
            </a:r>
            <a:r>
              <a:rPr lang="fr-FR" sz="1800" dirty="0" err="1" smtClean="0">
                <a:latin typeface="ArialMT"/>
              </a:rPr>
              <a:t>polonies</a:t>
            </a:r>
            <a:r>
              <a:rPr lang="fr-FR" sz="1800" dirty="0" smtClean="0">
                <a:latin typeface="ArialMT"/>
              </a:rPr>
              <a:t>, </a:t>
            </a:r>
            <a:r>
              <a:rPr lang="fr-FR" sz="1800" dirty="0" err="1" smtClean="0">
                <a:latin typeface="ArialMT"/>
              </a:rPr>
              <a:t>smokies</a:t>
            </a:r>
            <a:r>
              <a:rPr lang="fr-FR" sz="1800" dirty="0" smtClean="0">
                <a:latin typeface="ArialMT"/>
              </a:rPr>
              <a:t>)-VC</a:t>
            </a:r>
          </a:p>
          <a:p>
            <a:pPr marL="0" indent="0">
              <a:buNone/>
            </a:pPr>
            <a:r>
              <a:rPr lang="fr-FR" sz="1800" dirty="0">
                <a:latin typeface="ArialMT"/>
              </a:rPr>
              <a:t> </a:t>
            </a:r>
            <a:r>
              <a:rPr lang="fr-FR" sz="1800" dirty="0" smtClean="0">
                <a:latin typeface="ArialMT"/>
              </a:rPr>
              <a:t>   </a:t>
            </a:r>
            <a:r>
              <a:rPr lang="fr-FR" sz="1800" dirty="0" err="1" smtClean="0">
                <a:latin typeface="ArialMT"/>
              </a:rPr>
              <a:t>category</a:t>
            </a:r>
            <a:r>
              <a:rPr lang="fr-FR" sz="1800" dirty="0" smtClean="0">
                <a:latin typeface="ArialMT"/>
              </a:rPr>
              <a:t>(c)</a:t>
            </a:r>
          </a:p>
          <a:p>
            <a:pPr marL="0" indent="0">
              <a:buNone/>
            </a:pPr>
            <a:endParaRPr lang="en-US" sz="1800" dirty="0">
              <a:latin typeface="ArialMT"/>
            </a:endParaRPr>
          </a:p>
          <a:p>
            <a:pPr marL="0" indent="0">
              <a:buNone/>
            </a:pPr>
            <a:r>
              <a:rPr lang="en-US" sz="1800" dirty="0" smtClean="0">
                <a:latin typeface="ArialMT"/>
              </a:rPr>
              <a:t>10. Chicken </a:t>
            </a:r>
            <a:r>
              <a:rPr lang="en-US" sz="1800" dirty="0" err="1" smtClean="0">
                <a:latin typeface="ArialMT"/>
              </a:rPr>
              <a:t>viennas</a:t>
            </a:r>
            <a:r>
              <a:rPr lang="en-US" sz="1800" dirty="0" smtClean="0">
                <a:latin typeface="ArialMT"/>
              </a:rPr>
              <a:t>, fully cooked burgers/polonies</a:t>
            </a:r>
          </a:p>
          <a:p>
            <a:pPr marL="0" indent="0">
              <a:buNone/>
            </a:pPr>
            <a:r>
              <a:rPr lang="en-US" sz="1800" dirty="0">
                <a:latin typeface="ArialMT"/>
              </a:rPr>
              <a:t> </a:t>
            </a:r>
            <a:r>
              <a:rPr lang="en-US" sz="1800" dirty="0" smtClean="0">
                <a:latin typeface="ArialMT"/>
              </a:rPr>
              <a:t>   VC-category(d)</a:t>
            </a:r>
          </a:p>
          <a:p>
            <a:pPr marL="0" indent="0">
              <a:buNone/>
            </a:pPr>
            <a:endParaRPr lang="en-US" sz="1800" dirty="0">
              <a:latin typeface="ArialMT"/>
            </a:endParaRPr>
          </a:p>
          <a:p>
            <a:pPr marL="0" indent="0">
              <a:buNone/>
            </a:pPr>
            <a:r>
              <a:rPr lang="en-US" sz="1800" dirty="0" smtClean="0">
                <a:latin typeface="ArialMT"/>
              </a:rPr>
              <a:t>10. Reformed hams, chicken, turkey rolls-VC category(e)</a:t>
            </a:r>
          </a:p>
          <a:p>
            <a:pPr marL="0" indent="0">
              <a:buNone/>
            </a:pPr>
            <a:r>
              <a:rPr lang="en-US" sz="1800" dirty="0" smtClean="0">
                <a:latin typeface="ArialMT"/>
              </a:rPr>
              <a:t>  9. Salamis- VC category(g)</a:t>
            </a:r>
          </a:p>
          <a:p>
            <a:pPr marL="0" indent="0">
              <a:buNone/>
            </a:pPr>
            <a:endParaRPr lang="en-US" sz="1800" dirty="0" smtClean="0">
              <a:latin typeface="ArialMT"/>
            </a:endParaRPr>
          </a:p>
          <a:p>
            <a:pPr marL="0" indent="0">
              <a:buNone/>
            </a:pPr>
            <a:r>
              <a:rPr lang="en-US" sz="1800" dirty="0">
                <a:latin typeface="ArialMT"/>
              </a:rPr>
              <a:t> </a:t>
            </a:r>
            <a:r>
              <a:rPr lang="en-US" sz="1800" dirty="0" smtClean="0">
                <a:latin typeface="ArialMT"/>
              </a:rPr>
              <a:t> Unspecified processed meat products-VC category(f</a:t>
            </a:r>
            <a:r>
              <a:rPr lang="en-US" sz="1800" b="1" dirty="0" smtClean="0">
                <a:latin typeface="ArialMT"/>
              </a:rPr>
              <a:t>)</a:t>
            </a:r>
            <a:endParaRPr lang="en-US" sz="1800" b="1" dirty="0">
              <a:latin typeface="ArialMT"/>
            </a:endParaRPr>
          </a:p>
          <a:p>
            <a:pPr marL="0" indent="0">
              <a:buNone/>
            </a:pPr>
            <a:endParaRPr lang="en-US" sz="1800" b="1" dirty="0">
              <a:latin typeface="ArialMT"/>
            </a:endParaRPr>
          </a:p>
          <a:p>
            <a:pPr marL="0" indent="0">
              <a:buNone/>
            </a:pPr>
            <a:endParaRPr lang="en-US" sz="1800" b="1" dirty="0"/>
          </a:p>
        </p:txBody>
      </p:sp>
      <p:pic>
        <p:nvPicPr>
          <p:cNvPr id="1026" name="Picture 2" descr="C:\Users\kutum\Documents\NRCS2\processed meats\processed-meat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92119" y="1647825"/>
            <a:ext cx="3581401" cy="4038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228529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fade">
                                      <p:cBhvr>
                                        <p:cTn id="7" dur="1000"/>
                                        <p:tgtEl>
                                          <p:spTgt spid="1026"/>
                                        </p:tgtEl>
                                      </p:cBhvr>
                                    </p:animEffect>
                                    <p:anim calcmode="lin" valueType="num">
                                      <p:cBhvr>
                                        <p:cTn id="8" dur="1000" fill="hold"/>
                                        <p:tgtEl>
                                          <p:spTgt spid="1026"/>
                                        </p:tgtEl>
                                        <p:attrNameLst>
                                          <p:attrName>ppt_x</p:attrName>
                                        </p:attrNameLst>
                                      </p:cBhvr>
                                      <p:tavLst>
                                        <p:tav tm="0">
                                          <p:val>
                                            <p:strVal val="#ppt_x"/>
                                          </p:val>
                                        </p:tav>
                                        <p:tav tm="100000">
                                          <p:val>
                                            <p:strVal val="#ppt_x"/>
                                          </p:val>
                                        </p:tav>
                                      </p:tavLst>
                                    </p:anim>
                                    <p:anim calcmode="lin" valueType="num">
                                      <p:cBhvr>
                                        <p:cTn id="9" dur="1000" fill="hold"/>
                                        <p:tgtEl>
                                          <p:spTgt spid="10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tile tx="0" ty="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15119" y="123825"/>
            <a:ext cx="9618662" cy="658812"/>
          </a:xfrm>
        </p:spPr>
        <p:txBody>
          <a:bodyPr/>
          <a:lstStyle/>
          <a:p>
            <a:pPr>
              <a:spcBef>
                <a:spcPts val="0"/>
              </a:spcBef>
              <a:spcAft>
                <a:spcPts val="0"/>
              </a:spcAft>
            </a:pPr>
            <a:r>
              <a:rPr lang="en-GB" sz="2400" b="1" dirty="0" smtClean="0">
                <a:solidFill>
                  <a:schemeClr val="accent3">
                    <a:lumMod val="50000"/>
                  </a:schemeClr>
                </a:solidFill>
                <a:latin typeface="Arial"/>
                <a:ea typeface="Times New Roman"/>
                <a:cs typeface="Arial"/>
              </a:rPr>
              <a:t> Products not resorting under scope</a:t>
            </a:r>
            <a:endParaRPr lang="en-US" sz="3600" dirty="0">
              <a:solidFill>
                <a:schemeClr val="accent3">
                  <a:lumMod val="50000"/>
                </a:schemeClr>
              </a:solidFill>
              <a:effectLst/>
              <a:latin typeface="Arial"/>
              <a:ea typeface="Times New Roman"/>
              <a:cs typeface="Times New Roman"/>
            </a:endParaRPr>
          </a:p>
        </p:txBody>
      </p:sp>
      <p:pic>
        <p:nvPicPr>
          <p:cNvPr id="4" name="Content Placeholder 3"/>
          <p:cNvPicPr>
            <a:picLocks noGrp="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7935119" y="1375819"/>
            <a:ext cx="1729581" cy="3324225"/>
          </a:xfrm>
          <a:prstGeom prst="rect">
            <a:avLst/>
          </a:prstGeom>
          <a:noFill/>
          <a:ln>
            <a:noFill/>
          </a:ln>
        </p:spPr>
      </p:pic>
      <p:pic>
        <p:nvPicPr>
          <p:cNvPr id="5" name="Picture 4"/>
          <p:cNvPicPr/>
          <p:nvPr/>
        </p:nvPicPr>
        <p:blipFill>
          <a:blip r:embed="rId4">
            <a:extLst>
              <a:ext uri="{28A0092B-C50C-407E-A947-70E740481C1C}">
                <a14:useLocalDpi xmlns:a14="http://schemas.microsoft.com/office/drawing/2010/main" val="0"/>
              </a:ext>
            </a:extLst>
          </a:blip>
          <a:srcRect/>
          <a:stretch>
            <a:fillRect/>
          </a:stretch>
        </p:blipFill>
        <p:spPr bwMode="auto">
          <a:xfrm>
            <a:off x="863570" y="1271156"/>
            <a:ext cx="1642745" cy="1278255"/>
          </a:xfrm>
          <a:prstGeom prst="rect">
            <a:avLst/>
          </a:prstGeom>
          <a:noFill/>
          <a:ln>
            <a:noFill/>
          </a:ln>
        </p:spPr>
      </p:pic>
      <p:pic>
        <p:nvPicPr>
          <p:cNvPr id="6" name="Picture 5"/>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832095" y="4441691"/>
            <a:ext cx="1185545" cy="1506855"/>
          </a:xfrm>
          <a:prstGeom prst="rect">
            <a:avLst/>
          </a:prstGeom>
          <a:noFill/>
          <a:ln>
            <a:noFill/>
          </a:ln>
        </p:spPr>
      </p:pic>
      <p:pic>
        <p:nvPicPr>
          <p:cNvPr id="7" name="Picture 6"/>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606652" y="1375819"/>
            <a:ext cx="1379855" cy="1456055"/>
          </a:xfrm>
          <a:prstGeom prst="rect">
            <a:avLst/>
          </a:prstGeom>
          <a:noFill/>
          <a:ln>
            <a:noFill/>
          </a:ln>
        </p:spPr>
      </p:pic>
      <p:pic>
        <p:nvPicPr>
          <p:cNvPr id="8" name="Picture 7"/>
          <p:cNvPicPr/>
          <p:nvPr/>
        </p:nvPicPr>
        <p:blipFill>
          <a:blip r:embed="rId7">
            <a:extLst>
              <a:ext uri="{28A0092B-C50C-407E-A947-70E740481C1C}">
                <a14:useLocalDpi xmlns:a14="http://schemas.microsoft.com/office/drawing/2010/main" val="0"/>
              </a:ext>
            </a:extLst>
          </a:blip>
          <a:srcRect/>
          <a:stretch>
            <a:fillRect/>
          </a:stretch>
        </p:blipFill>
        <p:spPr bwMode="auto">
          <a:xfrm>
            <a:off x="601354" y="3754108"/>
            <a:ext cx="1490345" cy="1185545"/>
          </a:xfrm>
          <a:prstGeom prst="rect">
            <a:avLst/>
          </a:prstGeom>
          <a:noFill/>
          <a:ln>
            <a:noFill/>
          </a:ln>
        </p:spPr>
      </p:pic>
      <p:graphicFrame>
        <p:nvGraphicFramePr>
          <p:cNvPr id="9" name="Table 8"/>
          <p:cNvGraphicFramePr>
            <a:graphicFrameLocks noGrp="1"/>
          </p:cNvGraphicFramePr>
          <p:nvPr>
            <p:extLst>
              <p:ext uri="{D42A27DB-BD31-4B8C-83A1-F6EECF244321}">
                <p14:modId xmlns:p14="http://schemas.microsoft.com/office/powerpoint/2010/main" val="1406607244"/>
              </p:ext>
            </p:extLst>
          </p:nvPr>
        </p:nvGraphicFramePr>
        <p:xfrm>
          <a:off x="1010322" y="2486026"/>
          <a:ext cx="1904294" cy="981456"/>
        </p:xfrm>
        <a:graphic>
          <a:graphicData uri="http://schemas.openxmlformats.org/drawingml/2006/table">
            <a:tbl>
              <a:tblPr>
                <a:tableStyleId>{5C22544A-7EE6-4342-B048-85BDC9FD1C3A}</a:tableStyleId>
              </a:tblPr>
              <a:tblGrid>
                <a:gridCol w="1904294">
                  <a:extLst>
                    <a:ext uri="{9D8B030D-6E8A-4147-A177-3AD203B41FA5}">
                      <a16:colId xmlns:a16="http://schemas.microsoft.com/office/drawing/2014/main" val="2629827669"/>
                    </a:ext>
                  </a:extLst>
                </a:gridCol>
              </a:tblGrid>
              <a:tr h="551904">
                <a:tc>
                  <a:txBody>
                    <a:bodyPr/>
                    <a:lstStyle/>
                    <a:p>
                      <a:pPr algn="l">
                        <a:lnSpc>
                          <a:spcPct val="115000"/>
                        </a:lnSpc>
                        <a:spcAft>
                          <a:spcPts val="1000"/>
                        </a:spcAft>
                      </a:pPr>
                      <a:r>
                        <a:rPr lang="en-ZA" sz="2800" cap="all" dirty="0">
                          <a:effectLst/>
                        </a:rPr>
                        <a:t>Rotisserie Chicken</a:t>
                      </a:r>
                      <a:endParaRPr lang="en-ZA" sz="2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114300" marR="114300" marT="0" marB="0"/>
                </a:tc>
                <a:extLst>
                  <a:ext uri="{0D108BD9-81ED-4DB2-BD59-A6C34878D82A}">
                    <a16:rowId xmlns:a16="http://schemas.microsoft.com/office/drawing/2014/main" val="709542365"/>
                  </a:ext>
                </a:extLst>
              </a:tr>
            </a:tbl>
          </a:graphicData>
        </a:graphic>
      </p:graphicFrame>
      <p:sp>
        <p:nvSpPr>
          <p:cNvPr id="12" name="Rectangle 11"/>
          <p:cNvSpPr/>
          <p:nvPr/>
        </p:nvSpPr>
        <p:spPr>
          <a:xfrm>
            <a:off x="6334920" y="4923516"/>
            <a:ext cx="4753150" cy="830997"/>
          </a:xfrm>
          <a:prstGeom prst="rect">
            <a:avLst/>
          </a:prstGeom>
        </p:spPr>
        <p:txBody>
          <a:bodyPr wrap="square">
            <a:spAutoFit/>
          </a:bodyPr>
          <a:lstStyle/>
          <a:p>
            <a:r>
              <a:rPr lang="en-US" sz="2400" cap="all" dirty="0">
                <a:ea typeface="Calibri" panose="020F0502020204030204" pitchFamily="34" charset="0"/>
              </a:rPr>
              <a:t>Heat treated meatballs with 29 % hidden veg</a:t>
            </a:r>
            <a:endParaRPr lang="en-ZA" sz="2400" dirty="0"/>
          </a:p>
        </p:txBody>
      </p:sp>
      <p:sp>
        <p:nvSpPr>
          <p:cNvPr id="13" name="Rectangle 12"/>
          <p:cNvSpPr/>
          <p:nvPr/>
        </p:nvSpPr>
        <p:spPr>
          <a:xfrm>
            <a:off x="3744119" y="6142580"/>
            <a:ext cx="4429125" cy="830997"/>
          </a:xfrm>
          <a:prstGeom prst="rect">
            <a:avLst/>
          </a:prstGeom>
        </p:spPr>
        <p:txBody>
          <a:bodyPr wrap="square">
            <a:spAutoFit/>
          </a:bodyPr>
          <a:lstStyle/>
          <a:p>
            <a:r>
              <a:rPr lang="en-US" sz="2400" cap="all" dirty="0">
                <a:ea typeface="Calibri" panose="020F0502020204030204" pitchFamily="34" charset="0"/>
              </a:rPr>
              <a:t>Ready to eat (heat treated) kebabs</a:t>
            </a:r>
            <a:endParaRPr lang="en-ZA" dirty="0"/>
          </a:p>
        </p:txBody>
      </p:sp>
      <p:sp>
        <p:nvSpPr>
          <p:cNvPr id="14" name="Rectangle 13"/>
          <p:cNvSpPr/>
          <p:nvPr/>
        </p:nvSpPr>
        <p:spPr>
          <a:xfrm>
            <a:off x="37399" y="5105383"/>
            <a:ext cx="5343525" cy="830997"/>
          </a:xfrm>
          <a:prstGeom prst="rect">
            <a:avLst/>
          </a:prstGeom>
        </p:spPr>
        <p:txBody>
          <a:bodyPr>
            <a:spAutoFit/>
          </a:bodyPr>
          <a:lstStyle/>
          <a:p>
            <a:r>
              <a:rPr lang="en-US" sz="2400" cap="all" dirty="0">
                <a:ea typeface="Calibri" panose="020F0502020204030204" pitchFamily="34" charset="0"/>
              </a:rPr>
              <a:t>READY to eat heat treated meat pies</a:t>
            </a:r>
            <a:endParaRPr lang="en-ZA" dirty="0"/>
          </a:p>
        </p:txBody>
      </p:sp>
      <p:sp>
        <p:nvSpPr>
          <p:cNvPr id="15" name="Rectangle 14"/>
          <p:cNvSpPr/>
          <p:nvPr/>
        </p:nvSpPr>
        <p:spPr>
          <a:xfrm>
            <a:off x="3210719" y="2804442"/>
            <a:ext cx="5187156" cy="830997"/>
          </a:xfrm>
          <a:prstGeom prst="rect">
            <a:avLst/>
          </a:prstGeom>
        </p:spPr>
        <p:txBody>
          <a:bodyPr wrap="square">
            <a:spAutoFit/>
          </a:bodyPr>
          <a:lstStyle/>
          <a:p>
            <a:r>
              <a:rPr lang="en-US" sz="2400" cap="all" dirty="0">
                <a:ea typeface="Calibri" panose="020F0502020204030204" pitchFamily="34" charset="0"/>
              </a:rPr>
              <a:t>Ready to heat meal with heat treated meatballs</a:t>
            </a:r>
            <a:endParaRPr lang="en-ZA" dirty="0"/>
          </a:p>
        </p:txBody>
      </p:sp>
    </p:spTree>
    <p:extLst>
      <p:ext uri="{BB962C8B-B14F-4D97-AF65-F5344CB8AC3E}">
        <p14:creationId xmlns:p14="http://schemas.microsoft.com/office/powerpoint/2010/main" val="362278590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tile tx="0" ty="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02974" y="123825"/>
            <a:ext cx="9618662" cy="658812"/>
          </a:xfrm>
        </p:spPr>
        <p:txBody>
          <a:bodyPr/>
          <a:lstStyle/>
          <a:p>
            <a:r>
              <a:rPr lang="en-US" sz="3200" b="1" dirty="0" smtClean="0">
                <a:solidFill>
                  <a:schemeClr val="accent3">
                    <a:lumMod val="50000"/>
                  </a:schemeClr>
                </a:solidFill>
                <a:latin typeface="Arial"/>
              </a:rPr>
              <a:t>Sampling plan</a:t>
            </a:r>
            <a:endParaRPr lang="en-US" sz="2400" b="1" dirty="0">
              <a:solidFill>
                <a:schemeClr val="accent3">
                  <a:lumMod val="50000"/>
                </a:schemeClr>
              </a:solidFill>
            </a:endParaRPr>
          </a:p>
        </p:txBody>
      </p:sp>
      <p:sp>
        <p:nvSpPr>
          <p:cNvPr id="3" name="Content Placeholder 2"/>
          <p:cNvSpPr>
            <a:spLocks noGrp="1"/>
          </p:cNvSpPr>
          <p:nvPr>
            <p:ph idx="1"/>
          </p:nvPr>
        </p:nvSpPr>
        <p:spPr>
          <a:xfrm>
            <a:off x="391319" y="1099961"/>
            <a:ext cx="9982201" cy="5577064"/>
          </a:xfrm>
        </p:spPr>
        <p:txBody>
          <a:bodyPr/>
          <a:lstStyle/>
          <a:p>
            <a:pPr marL="0" indent="0">
              <a:lnSpc>
                <a:spcPct val="120000"/>
              </a:lnSpc>
              <a:spcBef>
                <a:spcPct val="0"/>
              </a:spcBef>
              <a:buNone/>
            </a:pPr>
            <a:r>
              <a:rPr lang="en-US" altLang="en-US" sz="2000" b="1" dirty="0" smtClean="0">
                <a:solidFill>
                  <a:srgbClr val="000000"/>
                </a:solidFill>
                <a:latin typeface="Verdana" panose="020B0604030504040204" pitchFamily="34" charset="0"/>
              </a:rPr>
              <a:t>                  </a:t>
            </a:r>
            <a:endParaRPr lang="en-US" altLang="en-US" sz="2000" b="1" dirty="0">
              <a:solidFill>
                <a:srgbClr val="000000"/>
              </a:solidFill>
              <a:latin typeface="Verdana" panose="020B0604030504040204" pitchFamily="34" charset="0"/>
            </a:endParaRPr>
          </a:p>
          <a:p>
            <a:pPr>
              <a:lnSpc>
                <a:spcPct val="120000"/>
              </a:lnSpc>
              <a:spcBef>
                <a:spcPct val="0"/>
              </a:spcBef>
              <a:buFontTx/>
              <a:buChar char="•"/>
            </a:pPr>
            <a:r>
              <a:rPr lang="en-US" altLang="en-US" sz="2000" b="1" dirty="0">
                <a:solidFill>
                  <a:srgbClr val="000000"/>
                </a:solidFill>
                <a:latin typeface="Verdana" panose="020B0604030504040204" pitchFamily="34" charset="0"/>
              </a:rPr>
              <a:t> </a:t>
            </a:r>
            <a:r>
              <a:rPr lang="en-US" altLang="en-US" sz="2000" dirty="0" smtClean="0">
                <a:solidFill>
                  <a:srgbClr val="000000"/>
                </a:solidFill>
                <a:latin typeface="Verdana" panose="020B0604030504040204" pitchFamily="34" charset="0"/>
              </a:rPr>
              <a:t>Monitoring </a:t>
            </a:r>
          </a:p>
          <a:p>
            <a:pPr marL="0" indent="0">
              <a:lnSpc>
                <a:spcPct val="120000"/>
              </a:lnSpc>
              <a:spcBef>
                <a:spcPct val="0"/>
              </a:spcBef>
              <a:buNone/>
            </a:pPr>
            <a:endParaRPr lang="en-US" altLang="en-US" sz="2000" dirty="0" smtClean="0">
              <a:solidFill>
                <a:srgbClr val="000000"/>
              </a:solidFill>
              <a:latin typeface="Verdana" panose="020B0604030504040204" pitchFamily="34" charset="0"/>
            </a:endParaRPr>
          </a:p>
          <a:p>
            <a:pPr>
              <a:lnSpc>
                <a:spcPct val="120000"/>
              </a:lnSpc>
              <a:spcBef>
                <a:spcPct val="0"/>
              </a:spcBef>
              <a:buFontTx/>
              <a:buChar char="•"/>
            </a:pPr>
            <a:endParaRPr lang="en-US" sz="2000" kern="0" dirty="0">
              <a:solidFill>
                <a:srgbClr val="000000"/>
              </a:solidFill>
              <a:latin typeface="Verdana" panose="020B0604030504040204" pitchFamily="34" charset="0"/>
              <a:ea typeface="ＭＳ Ｐゴシック"/>
            </a:endParaRPr>
          </a:p>
          <a:p>
            <a:pPr>
              <a:lnSpc>
                <a:spcPct val="120000"/>
              </a:lnSpc>
              <a:spcBef>
                <a:spcPct val="0"/>
              </a:spcBef>
              <a:buFontTx/>
              <a:buChar char="•"/>
            </a:pPr>
            <a:r>
              <a:rPr lang="en-US" sz="2000" kern="0" dirty="0" smtClean="0">
                <a:solidFill>
                  <a:srgbClr val="000000"/>
                </a:solidFill>
                <a:latin typeface="Verdana" panose="020B0604030504040204" pitchFamily="34" charset="0"/>
                <a:ea typeface="ＭＳ Ｐゴシック"/>
              </a:rPr>
              <a:t>Market surveillance</a:t>
            </a:r>
          </a:p>
          <a:p>
            <a:pPr marL="0" indent="0">
              <a:lnSpc>
                <a:spcPct val="120000"/>
              </a:lnSpc>
              <a:spcBef>
                <a:spcPct val="0"/>
              </a:spcBef>
              <a:buNone/>
            </a:pPr>
            <a:endParaRPr lang="en-US" sz="2000" kern="0" dirty="0" smtClean="0">
              <a:solidFill>
                <a:srgbClr val="000000"/>
              </a:solidFill>
              <a:latin typeface="Verdana" panose="020B0604030504040204" pitchFamily="34" charset="0"/>
              <a:ea typeface="ＭＳ Ｐゴシック"/>
            </a:endParaRPr>
          </a:p>
          <a:p>
            <a:pPr>
              <a:lnSpc>
                <a:spcPct val="120000"/>
              </a:lnSpc>
              <a:spcBef>
                <a:spcPct val="0"/>
              </a:spcBef>
              <a:buFontTx/>
              <a:buChar char="•"/>
            </a:pPr>
            <a:endParaRPr lang="en-US" sz="2000" kern="0" dirty="0">
              <a:solidFill>
                <a:srgbClr val="000000"/>
              </a:solidFill>
              <a:latin typeface="Verdana" panose="020B0604030504040204" pitchFamily="34" charset="0"/>
              <a:ea typeface="ＭＳ Ｐゴシック"/>
            </a:endParaRPr>
          </a:p>
          <a:p>
            <a:pPr>
              <a:lnSpc>
                <a:spcPct val="120000"/>
              </a:lnSpc>
              <a:spcBef>
                <a:spcPct val="0"/>
              </a:spcBef>
              <a:buFontTx/>
              <a:buChar char="•"/>
            </a:pPr>
            <a:r>
              <a:rPr lang="en-US" sz="2000" kern="0" dirty="0" smtClean="0">
                <a:solidFill>
                  <a:srgbClr val="000000"/>
                </a:solidFill>
                <a:latin typeface="Verdana" panose="020B0604030504040204" pitchFamily="34" charset="0"/>
                <a:ea typeface="ＭＳ Ｐゴシック"/>
              </a:rPr>
              <a:t>Risk based approach</a:t>
            </a:r>
          </a:p>
          <a:p>
            <a:pPr marL="0" indent="0">
              <a:lnSpc>
                <a:spcPct val="120000"/>
              </a:lnSpc>
              <a:spcBef>
                <a:spcPct val="0"/>
              </a:spcBef>
              <a:buNone/>
            </a:pPr>
            <a:endParaRPr lang="en-US" sz="2000" kern="0" dirty="0" smtClean="0">
              <a:solidFill>
                <a:srgbClr val="000000"/>
              </a:solidFill>
              <a:latin typeface="Verdana" panose="020B0604030504040204" pitchFamily="34" charset="0"/>
              <a:ea typeface="ＭＳ Ｐゴシック"/>
            </a:endParaRPr>
          </a:p>
          <a:p>
            <a:pPr>
              <a:lnSpc>
                <a:spcPct val="120000"/>
              </a:lnSpc>
              <a:spcBef>
                <a:spcPct val="0"/>
              </a:spcBef>
              <a:buFontTx/>
              <a:buChar char="•"/>
            </a:pPr>
            <a:endParaRPr lang="en-US" sz="2000" kern="0" dirty="0">
              <a:solidFill>
                <a:srgbClr val="000000"/>
              </a:solidFill>
              <a:latin typeface="Verdana" panose="020B0604030504040204" pitchFamily="34" charset="0"/>
              <a:ea typeface="ＭＳ Ｐゴシック"/>
            </a:endParaRPr>
          </a:p>
          <a:p>
            <a:pPr>
              <a:lnSpc>
                <a:spcPct val="120000"/>
              </a:lnSpc>
              <a:spcBef>
                <a:spcPct val="0"/>
              </a:spcBef>
              <a:buFontTx/>
              <a:buChar char="•"/>
            </a:pPr>
            <a:r>
              <a:rPr lang="en-US" sz="2000" kern="0" dirty="0" smtClean="0">
                <a:solidFill>
                  <a:srgbClr val="000000"/>
                </a:solidFill>
                <a:latin typeface="Verdana" panose="020B0604030504040204" pitchFamily="34" charset="0"/>
                <a:ea typeface="ＭＳ Ｐゴシック"/>
              </a:rPr>
              <a:t>Risk management</a:t>
            </a:r>
          </a:p>
          <a:p>
            <a:pPr>
              <a:lnSpc>
                <a:spcPct val="120000"/>
              </a:lnSpc>
              <a:spcBef>
                <a:spcPct val="0"/>
              </a:spcBef>
              <a:buFontTx/>
              <a:buChar char="•"/>
            </a:pPr>
            <a:endParaRPr lang="en-US" sz="2000" kern="0" dirty="0">
              <a:solidFill>
                <a:srgbClr val="000000"/>
              </a:solidFill>
              <a:latin typeface="Arial"/>
              <a:ea typeface="ＭＳ Ｐゴシック"/>
            </a:endParaRPr>
          </a:p>
        </p:txBody>
      </p:sp>
    </p:spTree>
    <p:extLst>
      <p:ext uri="{BB962C8B-B14F-4D97-AF65-F5344CB8AC3E}">
        <p14:creationId xmlns:p14="http://schemas.microsoft.com/office/powerpoint/2010/main" val="186797787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tile tx="0" ty="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02974" y="123825"/>
            <a:ext cx="9618662" cy="658812"/>
          </a:xfrm>
        </p:spPr>
        <p:txBody>
          <a:bodyPr/>
          <a:lstStyle/>
          <a:p>
            <a:r>
              <a:rPr lang="en-US" sz="3200" b="1" dirty="0" smtClean="0">
                <a:solidFill>
                  <a:schemeClr val="accent3">
                    <a:lumMod val="50000"/>
                  </a:schemeClr>
                </a:solidFill>
                <a:latin typeface="Arial"/>
              </a:rPr>
              <a:t>Testing of Product </a:t>
            </a:r>
            <a:endParaRPr lang="en-US" sz="2400" b="1" dirty="0">
              <a:solidFill>
                <a:schemeClr val="accent3">
                  <a:lumMod val="50000"/>
                </a:schemeClr>
              </a:solidFill>
            </a:endParaRPr>
          </a:p>
        </p:txBody>
      </p:sp>
      <p:sp>
        <p:nvSpPr>
          <p:cNvPr id="3" name="Content Placeholder 2"/>
          <p:cNvSpPr>
            <a:spLocks noGrp="1"/>
          </p:cNvSpPr>
          <p:nvPr>
            <p:ph idx="1"/>
          </p:nvPr>
        </p:nvSpPr>
        <p:spPr>
          <a:xfrm>
            <a:off x="391319" y="1099961"/>
            <a:ext cx="9982201" cy="5577064"/>
          </a:xfrm>
        </p:spPr>
        <p:txBody>
          <a:bodyPr/>
          <a:lstStyle/>
          <a:p>
            <a:pPr marL="0" indent="0">
              <a:lnSpc>
                <a:spcPct val="120000"/>
              </a:lnSpc>
              <a:spcBef>
                <a:spcPct val="0"/>
              </a:spcBef>
              <a:buNone/>
            </a:pPr>
            <a:r>
              <a:rPr lang="en-US" altLang="en-US" sz="2000" b="1" dirty="0" smtClean="0">
                <a:solidFill>
                  <a:srgbClr val="000000"/>
                </a:solidFill>
                <a:latin typeface="Verdana" panose="020B0604030504040204" pitchFamily="34" charset="0"/>
              </a:rPr>
              <a:t>                  </a:t>
            </a:r>
            <a:endParaRPr lang="en-US" altLang="en-US" sz="2000" b="1" dirty="0">
              <a:solidFill>
                <a:srgbClr val="000000"/>
              </a:solidFill>
              <a:latin typeface="Verdana" panose="020B0604030504040204" pitchFamily="34" charset="0"/>
            </a:endParaRPr>
          </a:p>
          <a:p>
            <a:pPr marL="0" indent="0">
              <a:lnSpc>
                <a:spcPct val="120000"/>
              </a:lnSpc>
              <a:spcBef>
                <a:spcPct val="0"/>
              </a:spcBef>
              <a:buNone/>
            </a:pPr>
            <a:r>
              <a:rPr lang="en-US" altLang="en-US" sz="2000" dirty="0" smtClean="0">
                <a:solidFill>
                  <a:srgbClr val="000000"/>
                </a:solidFill>
                <a:latin typeface="Verdana" panose="020B0604030504040204" pitchFamily="34" charset="0"/>
              </a:rPr>
              <a:t> </a:t>
            </a:r>
          </a:p>
          <a:p>
            <a:pPr marL="0" indent="0">
              <a:lnSpc>
                <a:spcPct val="120000"/>
              </a:lnSpc>
              <a:spcBef>
                <a:spcPct val="0"/>
              </a:spcBef>
              <a:buNone/>
            </a:pPr>
            <a:endParaRPr lang="en-US" altLang="en-US" sz="2000" dirty="0" smtClean="0">
              <a:solidFill>
                <a:srgbClr val="000000"/>
              </a:solidFill>
              <a:latin typeface="Verdana" panose="020B0604030504040204" pitchFamily="34" charset="0"/>
            </a:endParaRPr>
          </a:p>
          <a:p>
            <a:pPr marL="0" indent="0">
              <a:lnSpc>
                <a:spcPct val="120000"/>
              </a:lnSpc>
              <a:spcBef>
                <a:spcPct val="0"/>
              </a:spcBef>
              <a:buNone/>
            </a:pPr>
            <a:endParaRPr lang="en-US" sz="2000" kern="0" dirty="0">
              <a:solidFill>
                <a:srgbClr val="000000"/>
              </a:solidFill>
              <a:latin typeface="Verdana" panose="020B0604030504040204" pitchFamily="34" charset="0"/>
              <a:ea typeface="ＭＳ Ｐゴシック"/>
            </a:endParaRPr>
          </a:p>
        </p:txBody>
      </p:sp>
      <p:pic>
        <p:nvPicPr>
          <p:cNvPr id="4"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85704" y="1196975"/>
            <a:ext cx="1238250"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
        <p:nvSpPr>
          <p:cNvPr id="5" name="Rectangle 4"/>
          <p:cNvSpPr/>
          <p:nvPr/>
        </p:nvSpPr>
        <p:spPr>
          <a:xfrm>
            <a:off x="619919" y="1703933"/>
            <a:ext cx="7395369" cy="3416320"/>
          </a:xfrm>
          <a:prstGeom prst="rect">
            <a:avLst/>
          </a:prstGeom>
        </p:spPr>
        <p:txBody>
          <a:bodyPr wrap="square">
            <a:spAutoFit/>
          </a:bodyPr>
          <a:lstStyle/>
          <a:p>
            <a:pPr marL="390525" indent="-390525">
              <a:lnSpc>
                <a:spcPct val="120000"/>
              </a:lnSpc>
              <a:buFontTx/>
              <a:buChar char="•"/>
            </a:pPr>
            <a:r>
              <a:rPr lang="en-US" sz="2000" dirty="0">
                <a:solidFill>
                  <a:srgbClr val="000000"/>
                </a:solidFill>
                <a:latin typeface="Verdana" panose="020B0604030504040204" pitchFamily="34" charset="0"/>
              </a:rPr>
              <a:t>Service </a:t>
            </a:r>
            <a:r>
              <a:rPr lang="en-US" sz="2000" dirty="0" smtClean="0">
                <a:solidFill>
                  <a:srgbClr val="000000"/>
                </a:solidFill>
                <a:latin typeface="Verdana" panose="020B0604030504040204" pitchFamily="34" charset="0"/>
              </a:rPr>
              <a:t>level agreement </a:t>
            </a:r>
            <a:r>
              <a:rPr lang="en-US" sz="2000" dirty="0">
                <a:solidFill>
                  <a:srgbClr val="000000"/>
                </a:solidFill>
                <a:latin typeface="Verdana" panose="020B0604030504040204" pitchFamily="34" charset="0"/>
              </a:rPr>
              <a:t>with certain </a:t>
            </a:r>
            <a:r>
              <a:rPr lang="en-US" sz="2000" dirty="0" smtClean="0">
                <a:solidFill>
                  <a:srgbClr val="000000"/>
                </a:solidFill>
                <a:latin typeface="Verdana" panose="020B0604030504040204" pitchFamily="34" charset="0"/>
              </a:rPr>
              <a:t>accredited microbiology laboratories(ISO </a:t>
            </a:r>
            <a:r>
              <a:rPr lang="en-US" sz="2000" dirty="0">
                <a:solidFill>
                  <a:srgbClr val="000000"/>
                </a:solidFill>
                <a:latin typeface="Verdana" panose="020B0604030504040204" pitchFamily="34" charset="0"/>
              </a:rPr>
              <a:t>17025)</a:t>
            </a:r>
          </a:p>
          <a:p>
            <a:pPr marL="390525" indent="-390525">
              <a:lnSpc>
                <a:spcPct val="120000"/>
              </a:lnSpc>
              <a:buFontTx/>
              <a:buChar char="•"/>
            </a:pPr>
            <a:endParaRPr lang="en-US" sz="2000" dirty="0">
              <a:solidFill>
                <a:srgbClr val="000000"/>
              </a:solidFill>
              <a:latin typeface="Verdana" panose="020B0604030504040204" pitchFamily="34" charset="0"/>
            </a:endParaRPr>
          </a:p>
          <a:p>
            <a:pPr marL="390525" indent="-390525">
              <a:lnSpc>
                <a:spcPct val="120000"/>
              </a:lnSpc>
              <a:buFontTx/>
              <a:buChar char="•"/>
            </a:pPr>
            <a:r>
              <a:rPr lang="en-US" sz="2000" dirty="0" smtClean="0">
                <a:solidFill>
                  <a:srgbClr val="000000"/>
                </a:solidFill>
                <a:latin typeface="Verdana" panose="020B0604030504040204" pitchFamily="34" charset="0"/>
              </a:rPr>
              <a:t> </a:t>
            </a:r>
            <a:r>
              <a:rPr lang="en-US" sz="2000" dirty="0">
                <a:solidFill>
                  <a:srgbClr val="000000"/>
                </a:solidFill>
                <a:latin typeface="Verdana" panose="020B0604030504040204" pitchFamily="34" charset="0"/>
              </a:rPr>
              <a:t>Other accredited </a:t>
            </a:r>
            <a:r>
              <a:rPr lang="en-US" sz="2000" dirty="0" smtClean="0">
                <a:solidFill>
                  <a:srgbClr val="000000"/>
                </a:solidFill>
                <a:latin typeface="Verdana" panose="020B0604030504040204" pitchFamily="34" charset="0"/>
              </a:rPr>
              <a:t>microbiology laboratories </a:t>
            </a:r>
            <a:r>
              <a:rPr lang="en-US" sz="2000" dirty="0">
                <a:solidFill>
                  <a:srgbClr val="000000"/>
                </a:solidFill>
                <a:latin typeface="Verdana" panose="020B0604030504040204" pitchFamily="34" charset="0"/>
              </a:rPr>
              <a:t>are also accepted if </a:t>
            </a:r>
            <a:r>
              <a:rPr lang="en-US" sz="2000" dirty="0" smtClean="0">
                <a:solidFill>
                  <a:srgbClr val="000000"/>
                </a:solidFill>
                <a:latin typeface="Verdana" panose="020B0604030504040204" pitchFamily="34" charset="0"/>
              </a:rPr>
              <a:t>tests </a:t>
            </a:r>
            <a:r>
              <a:rPr lang="en-US" sz="2000" dirty="0">
                <a:solidFill>
                  <a:srgbClr val="000000"/>
                </a:solidFill>
                <a:latin typeface="Verdana" panose="020B0604030504040204" pitchFamily="34" charset="0"/>
              </a:rPr>
              <a:t>	are </a:t>
            </a:r>
            <a:r>
              <a:rPr lang="en-US" sz="2000" dirty="0" smtClean="0">
                <a:solidFill>
                  <a:srgbClr val="000000"/>
                </a:solidFill>
                <a:latin typeface="Verdana" panose="020B0604030504040204" pitchFamily="34" charset="0"/>
              </a:rPr>
              <a:t>accredited </a:t>
            </a:r>
            <a:r>
              <a:rPr lang="en-US" sz="2000" dirty="0">
                <a:solidFill>
                  <a:srgbClr val="000000"/>
                </a:solidFill>
                <a:latin typeface="Verdana" panose="020B0604030504040204" pitchFamily="34" charset="0"/>
              </a:rPr>
              <a:t>and  prescribed by the Compulsory Specification.</a:t>
            </a:r>
          </a:p>
          <a:p>
            <a:pPr marL="390525" indent="-390525">
              <a:lnSpc>
                <a:spcPct val="120000"/>
              </a:lnSpc>
              <a:buFontTx/>
              <a:buChar char="•"/>
            </a:pPr>
            <a:endParaRPr lang="en-US" sz="2000" dirty="0">
              <a:solidFill>
                <a:srgbClr val="000000"/>
              </a:solidFill>
              <a:latin typeface="Verdana" panose="020B0604030504040204" pitchFamily="34" charset="0"/>
            </a:endParaRPr>
          </a:p>
          <a:p>
            <a:pPr marL="390525" indent="-390525">
              <a:lnSpc>
                <a:spcPct val="120000"/>
              </a:lnSpc>
              <a:buFontTx/>
              <a:buChar char="•"/>
            </a:pPr>
            <a:r>
              <a:rPr lang="en-US" sz="2000" dirty="0" smtClean="0">
                <a:solidFill>
                  <a:srgbClr val="000000"/>
                </a:solidFill>
                <a:latin typeface="Verdana" panose="020B0604030504040204" pitchFamily="34" charset="0"/>
              </a:rPr>
              <a:t>Laboratories are </a:t>
            </a:r>
            <a:r>
              <a:rPr lang="en-US" sz="2000" dirty="0">
                <a:solidFill>
                  <a:srgbClr val="000000"/>
                </a:solidFill>
                <a:latin typeface="Verdana" panose="020B0604030504040204" pitchFamily="34" charset="0"/>
              </a:rPr>
              <a:t>state owned entities </a:t>
            </a:r>
            <a:r>
              <a:rPr lang="en-US" sz="2000" dirty="0" smtClean="0">
                <a:solidFill>
                  <a:srgbClr val="000000"/>
                </a:solidFill>
                <a:latin typeface="Verdana" panose="020B0604030504040204" pitchFamily="34" charset="0"/>
              </a:rPr>
              <a:t>or privately  </a:t>
            </a:r>
            <a:r>
              <a:rPr lang="en-US" sz="2000" dirty="0">
                <a:solidFill>
                  <a:srgbClr val="000000"/>
                </a:solidFill>
                <a:latin typeface="Verdana" panose="020B0604030504040204" pitchFamily="34" charset="0"/>
              </a:rPr>
              <a:t>owned.</a:t>
            </a:r>
          </a:p>
        </p:txBody>
      </p:sp>
    </p:spTree>
    <p:extLst>
      <p:ext uri="{BB962C8B-B14F-4D97-AF65-F5344CB8AC3E}">
        <p14:creationId xmlns:p14="http://schemas.microsoft.com/office/powerpoint/2010/main" val="413150194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tile tx="0" ty="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02974" y="123825"/>
            <a:ext cx="9618662" cy="658812"/>
          </a:xfrm>
        </p:spPr>
        <p:txBody>
          <a:bodyPr/>
          <a:lstStyle/>
          <a:p>
            <a:r>
              <a:rPr lang="en-US" sz="3200" b="1" dirty="0" smtClean="0">
                <a:solidFill>
                  <a:schemeClr val="accent3">
                    <a:lumMod val="50000"/>
                  </a:schemeClr>
                </a:solidFill>
                <a:latin typeface="Arial"/>
              </a:rPr>
              <a:t>Inspection </a:t>
            </a:r>
            <a:r>
              <a:rPr lang="en-US" sz="3200" b="1" dirty="0">
                <a:solidFill>
                  <a:schemeClr val="accent3">
                    <a:lumMod val="50000"/>
                  </a:schemeClr>
                </a:solidFill>
                <a:latin typeface="Arial"/>
              </a:rPr>
              <a:t>p</a:t>
            </a:r>
            <a:r>
              <a:rPr lang="en-US" sz="3200" b="1" dirty="0" smtClean="0">
                <a:solidFill>
                  <a:schemeClr val="accent3">
                    <a:lumMod val="50000"/>
                  </a:schemeClr>
                </a:solidFill>
                <a:latin typeface="Arial"/>
              </a:rPr>
              <a:t>lan</a:t>
            </a:r>
            <a:endParaRPr lang="en-US" sz="2400" b="1" dirty="0">
              <a:solidFill>
                <a:schemeClr val="accent3">
                  <a:lumMod val="50000"/>
                </a:schemeClr>
              </a:solidFill>
            </a:endParaRPr>
          </a:p>
        </p:txBody>
      </p:sp>
      <p:sp>
        <p:nvSpPr>
          <p:cNvPr id="3" name="Content Placeholder 2"/>
          <p:cNvSpPr>
            <a:spLocks noGrp="1"/>
          </p:cNvSpPr>
          <p:nvPr>
            <p:ph idx="1"/>
          </p:nvPr>
        </p:nvSpPr>
        <p:spPr>
          <a:xfrm>
            <a:off x="391319" y="1099961"/>
            <a:ext cx="9982201" cy="5577064"/>
          </a:xfrm>
        </p:spPr>
        <p:txBody>
          <a:bodyPr/>
          <a:lstStyle/>
          <a:p>
            <a:pPr marL="0" indent="0">
              <a:lnSpc>
                <a:spcPct val="120000"/>
              </a:lnSpc>
              <a:spcBef>
                <a:spcPct val="0"/>
              </a:spcBef>
              <a:buNone/>
            </a:pPr>
            <a:r>
              <a:rPr lang="en-US" altLang="en-US" sz="2000" b="1" dirty="0" smtClean="0">
                <a:solidFill>
                  <a:srgbClr val="000000"/>
                </a:solidFill>
                <a:latin typeface="Verdana" panose="020B0604030504040204" pitchFamily="34" charset="0"/>
              </a:rPr>
              <a:t>               </a:t>
            </a:r>
            <a:endParaRPr lang="en-US" altLang="en-US" sz="2000" b="1" dirty="0">
              <a:solidFill>
                <a:srgbClr val="000000"/>
              </a:solidFill>
              <a:latin typeface="Verdana" panose="020B0604030504040204" pitchFamily="34" charset="0"/>
            </a:endParaRPr>
          </a:p>
          <a:p>
            <a:pPr>
              <a:lnSpc>
                <a:spcPct val="120000"/>
              </a:lnSpc>
              <a:spcBef>
                <a:spcPct val="0"/>
              </a:spcBef>
              <a:buFontTx/>
              <a:buChar char="•"/>
            </a:pPr>
            <a:r>
              <a:rPr lang="en-US" altLang="en-US" sz="2000" b="1" dirty="0">
                <a:solidFill>
                  <a:srgbClr val="000000"/>
                </a:solidFill>
                <a:latin typeface="Verdana" panose="020B0604030504040204" pitchFamily="34" charset="0"/>
              </a:rPr>
              <a:t> </a:t>
            </a:r>
            <a:r>
              <a:rPr lang="en-US" altLang="en-US" sz="2000" dirty="0" smtClean="0">
                <a:solidFill>
                  <a:srgbClr val="000000"/>
                </a:solidFill>
                <a:latin typeface="Verdana" panose="020B0604030504040204" pitchFamily="34" charset="0"/>
              </a:rPr>
              <a:t>Risk Based Approach</a:t>
            </a:r>
          </a:p>
          <a:p>
            <a:pPr marL="0" indent="0">
              <a:lnSpc>
                <a:spcPct val="120000"/>
              </a:lnSpc>
              <a:spcBef>
                <a:spcPct val="0"/>
              </a:spcBef>
              <a:buNone/>
            </a:pPr>
            <a:endParaRPr lang="en-US" altLang="en-US" sz="2000" dirty="0" smtClean="0">
              <a:solidFill>
                <a:srgbClr val="000000"/>
              </a:solidFill>
              <a:latin typeface="Verdana" panose="020B0604030504040204" pitchFamily="34" charset="0"/>
            </a:endParaRPr>
          </a:p>
          <a:p>
            <a:pPr>
              <a:lnSpc>
                <a:spcPct val="120000"/>
              </a:lnSpc>
              <a:spcBef>
                <a:spcPct val="0"/>
              </a:spcBef>
              <a:buFontTx/>
              <a:buChar char="•"/>
            </a:pPr>
            <a:endParaRPr lang="en-US" sz="2000" kern="0" dirty="0">
              <a:solidFill>
                <a:srgbClr val="000000"/>
              </a:solidFill>
              <a:latin typeface="Verdana" panose="020B0604030504040204" pitchFamily="34" charset="0"/>
              <a:ea typeface="ＭＳ Ｐゴシック"/>
            </a:endParaRPr>
          </a:p>
          <a:p>
            <a:pPr>
              <a:lnSpc>
                <a:spcPct val="120000"/>
              </a:lnSpc>
              <a:spcBef>
                <a:spcPct val="0"/>
              </a:spcBef>
              <a:buFontTx/>
              <a:buChar char="•"/>
            </a:pPr>
            <a:r>
              <a:rPr lang="en-US" sz="2000" kern="0" dirty="0" smtClean="0">
                <a:solidFill>
                  <a:srgbClr val="000000"/>
                </a:solidFill>
                <a:latin typeface="Verdana" panose="020B0604030504040204" pitchFamily="34" charset="0"/>
                <a:ea typeface="ＭＳ Ｐゴシック"/>
              </a:rPr>
              <a:t>6 monthly summary physical inspection-including HACCP Plan</a:t>
            </a:r>
          </a:p>
          <a:p>
            <a:pPr marL="0" indent="0">
              <a:lnSpc>
                <a:spcPct val="120000"/>
              </a:lnSpc>
              <a:spcBef>
                <a:spcPct val="0"/>
              </a:spcBef>
              <a:buNone/>
            </a:pPr>
            <a:endParaRPr lang="en-US" sz="2000" kern="0" dirty="0" smtClean="0">
              <a:solidFill>
                <a:srgbClr val="000000"/>
              </a:solidFill>
              <a:latin typeface="Verdana" panose="020B0604030504040204" pitchFamily="34" charset="0"/>
              <a:ea typeface="ＭＳ Ｐゴシック"/>
            </a:endParaRPr>
          </a:p>
          <a:p>
            <a:pPr>
              <a:lnSpc>
                <a:spcPct val="120000"/>
              </a:lnSpc>
              <a:spcBef>
                <a:spcPct val="0"/>
              </a:spcBef>
              <a:buFontTx/>
              <a:buChar char="•"/>
            </a:pPr>
            <a:endParaRPr lang="en-US" sz="2000" kern="0" dirty="0">
              <a:solidFill>
                <a:srgbClr val="000000"/>
              </a:solidFill>
              <a:latin typeface="Verdana" panose="020B0604030504040204" pitchFamily="34" charset="0"/>
              <a:ea typeface="ＭＳ Ｐゴシック"/>
            </a:endParaRPr>
          </a:p>
          <a:p>
            <a:pPr>
              <a:lnSpc>
                <a:spcPct val="120000"/>
              </a:lnSpc>
              <a:spcBef>
                <a:spcPct val="0"/>
              </a:spcBef>
              <a:buFontTx/>
              <a:buChar char="•"/>
            </a:pPr>
            <a:r>
              <a:rPr lang="en-US" sz="2000" kern="0" dirty="0" smtClean="0">
                <a:solidFill>
                  <a:srgbClr val="000000"/>
                </a:solidFill>
                <a:latin typeface="Verdana" panose="020B0604030504040204" pitchFamily="34" charset="0"/>
                <a:ea typeface="ＭＳ Ｐゴシック"/>
              </a:rPr>
              <a:t>Line inspections and verification of operations</a:t>
            </a:r>
          </a:p>
          <a:p>
            <a:pPr marL="0" indent="0">
              <a:lnSpc>
                <a:spcPct val="120000"/>
              </a:lnSpc>
              <a:spcBef>
                <a:spcPct val="0"/>
              </a:spcBef>
              <a:buNone/>
            </a:pPr>
            <a:endParaRPr lang="en-US" sz="2000" kern="0" dirty="0" smtClean="0">
              <a:solidFill>
                <a:srgbClr val="000000"/>
              </a:solidFill>
              <a:latin typeface="Verdana" panose="020B0604030504040204" pitchFamily="34" charset="0"/>
              <a:ea typeface="ＭＳ Ｐゴシック"/>
            </a:endParaRPr>
          </a:p>
          <a:p>
            <a:pPr>
              <a:lnSpc>
                <a:spcPct val="120000"/>
              </a:lnSpc>
              <a:spcBef>
                <a:spcPct val="0"/>
              </a:spcBef>
              <a:buFontTx/>
              <a:buChar char="•"/>
            </a:pPr>
            <a:endParaRPr lang="en-US" sz="2000" kern="0" dirty="0">
              <a:solidFill>
                <a:srgbClr val="000000"/>
              </a:solidFill>
              <a:latin typeface="Verdana" panose="020B0604030504040204" pitchFamily="34" charset="0"/>
              <a:ea typeface="ＭＳ Ｐゴシック"/>
            </a:endParaRPr>
          </a:p>
          <a:p>
            <a:pPr>
              <a:lnSpc>
                <a:spcPct val="120000"/>
              </a:lnSpc>
              <a:spcBef>
                <a:spcPct val="0"/>
              </a:spcBef>
              <a:buFontTx/>
              <a:buChar char="•"/>
            </a:pPr>
            <a:r>
              <a:rPr lang="en-US" sz="2000" kern="0" dirty="0" smtClean="0">
                <a:solidFill>
                  <a:srgbClr val="000000"/>
                </a:solidFill>
                <a:latin typeface="Verdana" panose="020B0604030504040204" pitchFamily="34" charset="0"/>
                <a:ea typeface="ＭＳ Ｐゴシック"/>
              </a:rPr>
              <a:t>Annual Food safety verification-including physical inspection</a:t>
            </a:r>
          </a:p>
          <a:p>
            <a:pPr marL="0" indent="0">
              <a:lnSpc>
                <a:spcPct val="120000"/>
              </a:lnSpc>
              <a:spcBef>
                <a:spcPct val="0"/>
              </a:spcBef>
              <a:buNone/>
            </a:pPr>
            <a:endParaRPr lang="en-US" sz="2000" kern="0" dirty="0" smtClean="0">
              <a:solidFill>
                <a:srgbClr val="000000"/>
              </a:solidFill>
              <a:latin typeface="Verdana" panose="020B0604030504040204" pitchFamily="34" charset="0"/>
              <a:ea typeface="ＭＳ Ｐゴシック"/>
            </a:endParaRPr>
          </a:p>
          <a:p>
            <a:pPr>
              <a:lnSpc>
                <a:spcPct val="120000"/>
              </a:lnSpc>
              <a:spcBef>
                <a:spcPct val="0"/>
              </a:spcBef>
              <a:buFontTx/>
              <a:buChar char="•"/>
            </a:pPr>
            <a:endParaRPr lang="en-US" sz="2000" kern="0" dirty="0">
              <a:solidFill>
                <a:srgbClr val="000000"/>
              </a:solidFill>
              <a:latin typeface="Verdana" panose="020B0604030504040204" pitchFamily="34" charset="0"/>
              <a:ea typeface="ＭＳ Ｐゴシック"/>
            </a:endParaRPr>
          </a:p>
          <a:p>
            <a:pPr>
              <a:lnSpc>
                <a:spcPct val="120000"/>
              </a:lnSpc>
              <a:spcBef>
                <a:spcPct val="0"/>
              </a:spcBef>
              <a:buFontTx/>
              <a:buChar char="•"/>
            </a:pPr>
            <a:r>
              <a:rPr lang="en-US" sz="2000" kern="0" dirty="0" smtClean="0">
                <a:solidFill>
                  <a:srgbClr val="000000"/>
                </a:solidFill>
                <a:latin typeface="Verdana" panose="020B0604030504040204" pitchFamily="34" charset="0"/>
                <a:ea typeface="ＭＳ Ｐゴシック"/>
              </a:rPr>
              <a:t>Unannounced Inspections</a:t>
            </a:r>
          </a:p>
          <a:p>
            <a:pPr marL="0" indent="0">
              <a:lnSpc>
                <a:spcPct val="120000"/>
              </a:lnSpc>
              <a:spcBef>
                <a:spcPct val="0"/>
              </a:spcBef>
              <a:buNone/>
            </a:pPr>
            <a:endParaRPr lang="en-US" sz="2000" kern="0" dirty="0" smtClean="0">
              <a:solidFill>
                <a:srgbClr val="000000"/>
              </a:solidFill>
              <a:latin typeface="Verdana" panose="020B0604030504040204" pitchFamily="34" charset="0"/>
              <a:ea typeface="ＭＳ Ｐゴシック"/>
            </a:endParaRPr>
          </a:p>
          <a:p>
            <a:pPr>
              <a:lnSpc>
                <a:spcPct val="120000"/>
              </a:lnSpc>
              <a:spcBef>
                <a:spcPct val="0"/>
              </a:spcBef>
              <a:buFontTx/>
              <a:buChar char="•"/>
            </a:pPr>
            <a:endParaRPr lang="en-US" sz="2000" kern="0" dirty="0">
              <a:solidFill>
                <a:srgbClr val="000000"/>
              </a:solidFill>
              <a:latin typeface="Verdana" panose="020B0604030504040204" pitchFamily="34" charset="0"/>
              <a:ea typeface="ＭＳ Ｐゴシック"/>
            </a:endParaRPr>
          </a:p>
          <a:p>
            <a:pPr marL="0" indent="0">
              <a:lnSpc>
                <a:spcPct val="120000"/>
              </a:lnSpc>
              <a:spcBef>
                <a:spcPct val="0"/>
              </a:spcBef>
              <a:buNone/>
            </a:pPr>
            <a:endParaRPr lang="en-US" sz="2000" kern="0" dirty="0" smtClean="0">
              <a:solidFill>
                <a:srgbClr val="000000"/>
              </a:solidFill>
              <a:latin typeface="Verdana" panose="020B0604030504040204" pitchFamily="34" charset="0"/>
              <a:ea typeface="ＭＳ Ｐゴシック"/>
            </a:endParaRPr>
          </a:p>
          <a:p>
            <a:pPr>
              <a:lnSpc>
                <a:spcPct val="120000"/>
              </a:lnSpc>
              <a:spcBef>
                <a:spcPct val="0"/>
              </a:spcBef>
              <a:buFontTx/>
              <a:buChar char="•"/>
            </a:pPr>
            <a:endParaRPr lang="en-US" sz="2000" b="1" kern="0" dirty="0">
              <a:solidFill>
                <a:srgbClr val="000000"/>
              </a:solidFill>
              <a:latin typeface="Arial"/>
              <a:ea typeface="ＭＳ Ｐゴシック"/>
            </a:endParaRPr>
          </a:p>
        </p:txBody>
      </p:sp>
    </p:spTree>
    <p:extLst>
      <p:ext uri="{BB962C8B-B14F-4D97-AF65-F5344CB8AC3E}">
        <p14:creationId xmlns:p14="http://schemas.microsoft.com/office/powerpoint/2010/main" val="70365927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tile tx="0" ty="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02974" y="123825"/>
            <a:ext cx="9618662" cy="658812"/>
          </a:xfrm>
        </p:spPr>
        <p:txBody>
          <a:bodyPr/>
          <a:lstStyle/>
          <a:p>
            <a:r>
              <a:rPr lang="en-US" sz="3200" b="1" dirty="0" smtClean="0">
                <a:solidFill>
                  <a:schemeClr val="accent3">
                    <a:lumMod val="50000"/>
                  </a:schemeClr>
                </a:solidFill>
                <a:latin typeface="Arial"/>
              </a:rPr>
              <a:t>NRCS Inspection System</a:t>
            </a:r>
            <a:endParaRPr lang="en-US" sz="2400" b="1" dirty="0">
              <a:solidFill>
                <a:schemeClr val="accent3">
                  <a:lumMod val="50000"/>
                </a:schemeClr>
              </a:solidFill>
            </a:endParaRPr>
          </a:p>
        </p:txBody>
      </p:sp>
      <p:sp>
        <p:nvSpPr>
          <p:cNvPr id="3" name="Content Placeholder 2"/>
          <p:cNvSpPr>
            <a:spLocks noGrp="1"/>
          </p:cNvSpPr>
          <p:nvPr>
            <p:ph idx="1"/>
          </p:nvPr>
        </p:nvSpPr>
        <p:spPr>
          <a:xfrm>
            <a:off x="391319" y="1099961"/>
            <a:ext cx="9982201" cy="6567664"/>
          </a:xfrm>
        </p:spPr>
        <p:txBody>
          <a:bodyPr/>
          <a:lstStyle/>
          <a:p>
            <a:pPr marL="0" indent="0">
              <a:lnSpc>
                <a:spcPct val="120000"/>
              </a:lnSpc>
              <a:spcBef>
                <a:spcPct val="0"/>
              </a:spcBef>
              <a:buNone/>
            </a:pPr>
            <a:r>
              <a:rPr lang="en-US" altLang="en-US" sz="2000" b="1" dirty="0" smtClean="0">
                <a:solidFill>
                  <a:srgbClr val="000000"/>
                </a:solidFill>
                <a:latin typeface="Verdana" panose="020B0604030504040204" pitchFamily="34" charset="0"/>
              </a:rPr>
              <a:t>               </a:t>
            </a:r>
            <a:endParaRPr lang="en-US" altLang="en-US" sz="2000" b="1" dirty="0">
              <a:solidFill>
                <a:srgbClr val="000000"/>
              </a:solidFill>
              <a:latin typeface="Verdana" panose="020B0604030504040204" pitchFamily="34" charset="0"/>
            </a:endParaRPr>
          </a:p>
          <a:p>
            <a:pPr>
              <a:lnSpc>
                <a:spcPct val="120000"/>
              </a:lnSpc>
              <a:spcBef>
                <a:spcPct val="0"/>
              </a:spcBef>
              <a:buFontTx/>
              <a:buChar char="•"/>
            </a:pPr>
            <a:endParaRPr lang="en-US" sz="2000" kern="0" dirty="0" smtClean="0">
              <a:solidFill>
                <a:srgbClr val="000000"/>
              </a:solidFill>
              <a:latin typeface="Verdana" panose="020B0604030504040204" pitchFamily="34" charset="0"/>
              <a:ea typeface="ＭＳ Ｐゴシック"/>
            </a:endParaRPr>
          </a:p>
          <a:p>
            <a:pPr>
              <a:lnSpc>
                <a:spcPct val="120000"/>
              </a:lnSpc>
              <a:spcBef>
                <a:spcPct val="0"/>
              </a:spcBef>
              <a:buFontTx/>
              <a:buChar char="•"/>
            </a:pPr>
            <a:endParaRPr lang="en-US" sz="2000" kern="0" dirty="0">
              <a:solidFill>
                <a:srgbClr val="000000"/>
              </a:solidFill>
              <a:latin typeface="Verdana" panose="020B0604030504040204" pitchFamily="34" charset="0"/>
              <a:ea typeface="ＭＳ Ｐゴシック"/>
            </a:endParaRPr>
          </a:p>
          <a:p>
            <a:pPr marL="0" indent="0">
              <a:lnSpc>
                <a:spcPct val="120000"/>
              </a:lnSpc>
              <a:spcBef>
                <a:spcPct val="0"/>
              </a:spcBef>
              <a:buNone/>
            </a:pPr>
            <a:endParaRPr lang="en-US" sz="2000" kern="0" dirty="0" smtClean="0">
              <a:solidFill>
                <a:srgbClr val="000000"/>
              </a:solidFill>
              <a:latin typeface="Verdana" panose="020B0604030504040204" pitchFamily="34" charset="0"/>
              <a:ea typeface="ＭＳ Ｐゴシック"/>
            </a:endParaRPr>
          </a:p>
          <a:p>
            <a:pPr>
              <a:lnSpc>
                <a:spcPct val="120000"/>
              </a:lnSpc>
              <a:spcBef>
                <a:spcPct val="0"/>
              </a:spcBef>
              <a:buFontTx/>
              <a:buChar char="•"/>
            </a:pPr>
            <a:endParaRPr lang="en-US" sz="2000" b="1" kern="0" dirty="0">
              <a:solidFill>
                <a:srgbClr val="000000"/>
              </a:solidFill>
              <a:latin typeface="Arial"/>
              <a:ea typeface="ＭＳ Ｐゴシック"/>
            </a:endParaRPr>
          </a:p>
        </p:txBody>
      </p:sp>
      <p:sp>
        <p:nvSpPr>
          <p:cNvPr id="5" name="TextBox 4"/>
          <p:cNvSpPr txBox="1"/>
          <p:nvPr/>
        </p:nvSpPr>
        <p:spPr>
          <a:xfrm>
            <a:off x="162719" y="1071563"/>
            <a:ext cx="5921362" cy="3873368"/>
          </a:xfrm>
          <a:prstGeom prst="rect">
            <a:avLst/>
          </a:prstGeom>
        </p:spPr>
        <p:style>
          <a:lnRef idx="1">
            <a:schemeClr val="accent1"/>
          </a:lnRef>
          <a:fillRef idx="2">
            <a:schemeClr val="accent1"/>
          </a:fillRef>
          <a:effectRef idx="1">
            <a:schemeClr val="accent1"/>
          </a:effectRef>
          <a:fontRef idx="minor">
            <a:schemeClr val="dk1"/>
          </a:fontRef>
        </p:style>
        <p:txBody>
          <a:bodyPr wrap="square">
            <a:spAutoFit/>
          </a:bodyPr>
          <a:lstStyle/>
          <a:p>
            <a:pPr marL="457200" lvl="1" indent="0" eaLnBrk="1" hangingPunct="1">
              <a:lnSpc>
                <a:spcPct val="90000"/>
              </a:lnSpc>
              <a:defRPr/>
            </a:pPr>
            <a:r>
              <a:rPr lang="en-US" sz="1800" b="1" dirty="0" smtClean="0"/>
              <a:t>HACCP CONTROLS</a:t>
            </a:r>
          </a:p>
          <a:p>
            <a:pPr marL="742950" lvl="1" indent="-285750" eaLnBrk="1" hangingPunct="1">
              <a:lnSpc>
                <a:spcPct val="90000"/>
              </a:lnSpc>
              <a:buFont typeface="Arial" panose="020B0604020202020204" pitchFamily="34" charset="0"/>
              <a:buChar char="•"/>
              <a:defRPr/>
            </a:pPr>
            <a:r>
              <a:rPr lang="en-US" sz="1800" dirty="0" smtClean="0"/>
              <a:t>Evaluation of HACCP Plan, Hazard analysis, risks, validation of CCP’s- cooking, cooling, mixing</a:t>
            </a:r>
          </a:p>
          <a:p>
            <a:pPr marL="742950" lvl="1" indent="-285750" eaLnBrk="1" hangingPunct="1">
              <a:lnSpc>
                <a:spcPct val="90000"/>
              </a:lnSpc>
              <a:buFont typeface="Arial" panose="020B0604020202020204" pitchFamily="34" charset="0"/>
              <a:buChar char="•"/>
              <a:defRPr/>
            </a:pPr>
            <a:r>
              <a:rPr lang="en-US" sz="1800" dirty="0" smtClean="0"/>
              <a:t>Verification of CCP’s</a:t>
            </a:r>
          </a:p>
          <a:p>
            <a:pPr marL="742950" lvl="1" indent="-285750" eaLnBrk="1" hangingPunct="1">
              <a:lnSpc>
                <a:spcPct val="90000"/>
              </a:lnSpc>
              <a:buFont typeface="Arial" panose="020B0604020202020204" pitchFamily="34" charset="0"/>
              <a:buChar char="•"/>
              <a:defRPr/>
            </a:pPr>
            <a:r>
              <a:rPr lang="en-US" sz="1800" dirty="0" smtClean="0"/>
              <a:t>Physical Verification of processing flow-diagrams</a:t>
            </a:r>
            <a:endParaRPr lang="en-US" sz="1800" dirty="0"/>
          </a:p>
          <a:p>
            <a:pPr marL="742950" lvl="1" indent="-285750" eaLnBrk="1" hangingPunct="1">
              <a:lnSpc>
                <a:spcPct val="90000"/>
              </a:lnSpc>
              <a:buFont typeface="Arial" panose="020B0604020202020204" pitchFamily="34" charset="0"/>
              <a:buChar char="•"/>
              <a:defRPr/>
            </a:pPr>
            <a:r>
              <a:rPr lang="en-US" sz="1800" dirty="0" smtClean="0"/>
              <a:t>Verification of Regulatory hazards –trace-ability  and labelling of products</a:t>
            </a:r>
            <a:endParaRPr lang="en-US" sz="1800" dirty="0"/>
          </a:p>
          <a:p>
            <a:pPr marL="742950" lvl="1" indent="-285750" eaLnBrk="1" hangingPunct="1">
              <a:lnSpc>
                <a:spcPct val="90000"/>
              </a:lnSpc>
              <a:buFont typeface="Arial" panose="020B0604020202020204" pitchFamily="34" charset="0"/>
              <a:buChar char="•"/>
              <a:defRPr/>
            </a:pPr>
            <a:r>
              <a:rPr lang="en-US" sz="1800" dirty="0" smtClean="0"/>
              <a:t>Physical inspection of facility covering all areas- drainage, ventilation, waste control</a:t>
            </a:r>
          </a:p>
          <a:p>
            <a:pPr marL="742950" lvl="1" indent="-285750" eaLnBrk="1" hangingPunct="1">
              <a:lnSpc>
                <a:spcPct val="90000"/>
              </a:lnSpc>
              <a:buFont typeface="Arial" panose="020B0604020202020204" pitchFamily="34" charset="0"/>
              <a:buChar char="•"/>
              <a:defRPr/>
            </a:pPr>
            <a:r>
              <a:rPr lang="en-US" sz="1800" dirty="0" smtClean="0"/>
              <a:t>Verification of Good hygienic practices of staff-hand washing, protective clothing, medical records</a:t>
            </a:r>
          </a:p>
          <a:p>
            <a:pPr marL="742950" lvl="1" indent="-285750" eaLnBrk="1" hangingPunct="1">
              <a:lnSpc>
                <a:spcPct val="90000"/>
              </a:lnSpc>
              <a:buFont typeface="Arial" panose="020B0604020202020204" pitchFamily="34" charset="0"/>
              <a:buChar char="•"/>
              <a:defRPr/>
            </a:pPr>
            <a:r>
              <a:rPr lang="en-US" sz="1800" dirty="0" smtClean="0"/>
              <a:t>Operation and Sanitation -Cleaning of factory, equipment</a:t>
            </a:r>
            <a:endParaRPr lang="en-US" sz="1800" dirty="0"/>
          </a:p>
          <a:p>
            <a:pPr lvl="1" eaLnBrk="1" hangingPunct="1">
              <a:lnSpc>
                <a:spcPct val="90000"/>
              </a:lnSpc>
              <a:defRPr/>
            </a:pPr>
            <a:endParaRPr lang="en-US" sz="1800" b="1" dirty="0"/>
          </a:p>
          <a:p>
            <a:pPr lvl="1" eaLnBrk="1" hangingPunct="1">
              <a:lnSpc>
                <a:spcPct val="90000"/>
              </a:lnSpc>
              <a:defRPr/>
            </a:pPr>
            <a:endParaRPr lang="en-US" dirty="0"/>
          </a:p>
        </p:txBody>
      </p:sp>
      <p:sp>
        <p:nvSpPr>
          <p:cNvPr id="6" name="TextBox 5"/>
          <p:cNvSpPr txBox="1"/>
          <p:nvPr/>
        </p:nvSpPr>
        <p:spPr>
          <a:xfrm>
            <a:off x="6183469" y="1214439"/>
            <a:ext cx="4238977" cy="147732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a:spAutoFit/>
          </a:bodyPr>
          <a:lstStyle/>
          <a:p>
            <a:pPr lvl="1" eaLnBrk="1" hangingPunct="1">
              <a:defRPr/>
            </a:pPr>
            <a:r>
              <a:rPr lang="en-US" sz="1800" b="1" dirty="0" smtClean="0">
                <a:solidFill>
                  <a:schemeClr val="tx1"/>
                </a:solidFill>
              </a:rPr>
              <a:t>PROCESS CONTROLS</a:t>
            </a:r>
          </a:p>
          <a:p>
            <a:pPr lvl="1" eaLnBrk="1" hangingPunct="1">
              <a:defRPr/>
            </a:pPr>
            <a:r>
              <a:rPr lang="en-US" sz="1800" dirty="0" smtClean="0">
                <a:solidFill>
                  <a:schemeClr val="tx1"/>
                </a:solidFill>
              </a:rPr>
              <a:t>Temperature measurements of raw material and other checks</a:t>
            </a:r>
          </a:p>
          <a:p>
            <a:pPr lvl="1" eaLnBrk="1" hangingPunct="1">
              <a:defRPr/>
            </a:pPr>
            <a:r>
              <a:rPr lang="en-US" sz="1800" dirty="0" smtClean="0">
                <a:solidFill>
                  <a:schemeClr val="tx1"/>
                </a:solidFill>
              </a:rPr>
              <a:t>Composition checks and ingoing ingredients as per recipe</a:t>
            </a:r>
            <a:endParaRPr lang="en-US" sz="1800" dirty="0">
              <a:solidFill>
                <a:schemeClr val="tx1"/>
              </a:solidFill>
            </a:endParaRPr>
          </a:p>
        </p:txBody>
      </p:sp>
      <p:sp>
        <p:nvSpPr>
          <p:cNvPr id="7" name="TextBox 6"/>
          <p:cNvSpPr txBox="1"/>
          <p:nvPr/>
        </p:nvSpPr>
        <p:spPr>
          <a:xfrm>
            <a:off x="6317297" y="2920779"/>
            <a:ext cx="3522822" cy="1089529"/>
          </a:xfrm>
          <a:prstGeom prst="rect">
            <a:avLst/>
          </a:prstGeom>
        </p:spPr>
        <p:style>
          <a:lnRef idx="1">
            <a:schemeClr val="accent6"/>
          </a:lnRef>
          <a:fillRef idx="2">
            <a:schemeClr val="accent6"/>
          </a:fillRef>
          <a:effectRef idx="1">
            <a:schemeClr val="accent6"/>
          </a:effectRef>
          <a:fontRef idx="minor">
            <a:schemeClr val="dk1"/>
          </a:fontRef>
        </p:style>
        <p:txBody>
          <a:bodyPr wrap="square">
            <a:spAutoFit/>
          </a:bodyPr>
          <a:lstStyle/>
          <a:p>
            <a:pPr lvl="1" eaLnBrk="1" hangingPunct="1">
              <a:lnSpc>
                <a:spcPct val="90000"/>
              </a:lnSpc>
              <a:defRPr/>
            </a:pPr>
            <a:r>
              <a:rPr lang="en-US" sz="1800" b="1" dirty="0" smtClean="0"/>
              <a:t>Process control-</a:t>
            </a:r>
            <a:r>
              <a:rPr lang="en-US" sz="1800" dirty="0" smtClean="0"/>
              <a:t>Calibration and verification of equipment</a:t>
            </a:r>
            <a:endParaRPr lang="en-US" sz="1800" dirty="0"/>
          </a:p>
          <a:p>
            <a:pPr lvl="1" eaLnBrk="1" hangingPunct="1">
              <a:lnSpc>
                <a:spcPct val="90000"/>
              </a:lnSpc>
              <a:defRPr/>
            </a:pPr>
            <a:r>
              <a:rPr lang="en-US" sz="1800" dirty="0" smtClean="0"/>
              <a:t>Temperature recorders</a:t>
            </a:r>
            <a:endParaRPr lang="en-US" sz="1800" dirty="0"/>
          </a:p>
          <a:p>
            <a:pPr lvl="1" eaLnBrk="1" hangingPunct="1">
              <a:lnSpc>
                <a:spcPct val="90000"/>
              </a:lnSpc>
              <a:defRPr/>
            </a:pPr>
            <a:r>
              <a:rPr lang="en-US" sz="1800" dirty="0" smtClean="0"/>
              <a:t>Storage of final product</a:t>
            </a:r>
            <a:endParaRPr lang="en-US" sz="1800" dirty="0"/>
          </a:p>
        </p:txBody>
      </p:sp>
      <p:sp>
        <p:nvSpPr>
          <p:cNvPr id="10" name="TextBox 9"/>
          <p:cNvSpPr txBox="1"/>
          <p:nvPr/>
        </p:nvSpPr>
        <p:spPr>
          <a:xfrm>
            <a:off x="291930" y="5229225"/>
            <a:ext cx="6121035" cy="2391424"/>
          </a:xfrm>
          <a:prstGeom prst="rect">
            <a:avLst/>
          </a:prstGeom>
        </p:spPr>
        <p:style>
          <a:lnRef idx="1">
            <a:schemeClr val="dk1"/>
          </a:lnRef>
          <a:fillRef idx="2">
            <a:schemeClr val="dk1"/>
          </a:fillRef>
          <a:effectRef idx="1">
            <a:schemeClr val="dk1"/>
          </a:effectRef>
          <a:fontRef idx="minor">
            <a:schemeClr val="dk1"/>
          </a:fontRef>
        </p:style>
        <p:txBody>
          <a:bodyPr wrap="none">
            <a:spAutoFit/>
          </a:bodyPr>
          <a:lstStyle/>
          <a:p>
            <a:pPr lvl="1" eaLnBrk="1" hangingPunct="1">
              <a:lnSpc>
                <a:spcPct val="90000"/>
              </a:lnSpc>
              <a:defRPr/>
            </a:pPr>
            <a:r>
              <a:rPr lang="en-US" sz="1800" b="1" dirty="0" smtClean="0"/>
              <a:t>FACILITY CONTROLS</a:t>
            </a:r>
          </a:p>
          <a:p>
            <a:pPr lvl="1" eaLnBrk="1" hangingPunct="1">
              <a:lnSpc>
                <a:spcPct val="90000"/>
              </a:lnSpc>
              <a:defRPr/>
            </a:pPr>
            <a:endParaRPr lang="en-US" sz="1800" b="1" dirty="0" smtClean="0"/>
          </a:p>
          <a:p>
            <a:pPr lvl="1" eaLnBrk="1" hangingPunct="1">
              <a:lnSpc>
                <a:spcPct val="90000"/>
              </a:lnSpc>
              <a:defRPr/>
            </a:pPr>
            <a:r>
              <a:rPr lang="en-US" sz="1800" dirty="0" smtClean="0"/>
              <a:t>Inspection of ablution facilities, comfort facilities,</a:t>
            </a:r>
          </a:p>
          <a:p>
            <a:pPr lvl="1" eaLnBrk="1" hangingPunct="1">
              <a:lnSpc>
                <a:spcPct val="90000"/>
              </a:lnSpc>
              <a:defRPr/>
            </a:pPr>
            <a:r>
              <a:rPr lang="en-US" sz="1800" dirty="0" smtClean="0"/>
              <a:t>Ingredients stores, including water treatment equipment,</a:t>
            </a:r>
          </a:p>
          <a:p>
            <a:pPr lvl="1" eaLnBrk="1" hangingPunct="1">
              <a:lnSpc>
                <a:spcPct val="90000"/>
              </a:lnSpc>
              <a:defRPr/>
            </a:pPr>
            <a:r>
              <a:rPr lang="en-US" sz="1800" dirty="0" smtClean="0"/>
              <a:t>Ice production facilities </a:t>
            </a:r>
          </a:p>
          <a:p>
            <a:pPr lvl="1" eaLnBrk="1" hangingPunct="1">
              <a:lnSpc>
                <a:spcPct val="90000"/>
              </a:lnSpc>
              <a:defRPr/>
            </a:pPr>
            <a:endParaRPr lang="en-US" sz="1800" dirty="0"/>
          </a:p>
          <a:p>
            <a:pPr lvl="1" eaLnBrk="1" hangingPunct="1">
              <a:lnSpc>
                <a:spcPct val="90000"/>
              </a:lnSpc>
              <a:defRPr/>
            </a:pPr>
            <a:endParaRPr lang="en-US" sz="1800" b="1" dirty="0"/>
          </a:p>
          <a:p>
            <a:pPr lvl="1" eaLnBrk="1" hangingPunct="1">
              <a:defRPr/>
            </a:pPr>
            <a:endParaRPr lang="en-US" sz="1800" b="1" dirty="0"/>
          </a:p>
          <a:p>
            <a:pPr lvl="1" eaLnBrk="1" hangingPunct="1">
              <a:defRPr/>
            </a:pPr>
            <a:endParaRPr lang="en-US" sz="1800" b="1" dirty="0"/>
          </a:p>
        </p:txBody>
      </p:sp>
      <p:sp>
        <p:nvSpPr>
          <p:cNvPr id="14" name="TextBox 13"/>
          <p:cNvSpPr txBox="1"/>
          <p:nvPr/>
        </p:nvSpPr>
        <p:spPr>
          <a:xfrm>
            <a:off x="6694800" y="4393612"/>
            <a:ext cx="3396885" cy="2031325"/>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wrap="square">
            <a:spAutoFit/>
          </a:bodyPr>
          <a:lstStyle/>
          <a:p>
            <a:pPr marL="0" lvl="1">
              <a:defRPr/>
            </a:pPr>
            <a:endParaRPr lang="en-US" sz="1800" b="1" dirty="0" smtClean="0"/>
          </a:p>
          <a:p>
            <a:pPr marL="0" lvl="1">
              <a:defRPr/>
            </a:pPr>
            <a:r>
              <a:rPr lang="en-US" sz="1800" b="1" dirty="0" smtClean="0"/>
              <a:t>Approval and storage of cleaning chemicals, packaging materials, ingredients</a:t>
            </a:r>
          </a:p>
          <a:p>
            <a:pPr marL="0" lvl="1">
              <a:defRPr/>
            </a:pPr>
            <a:r>
              <a:rPr lang="en-US" sz="1800" b="1" dirty="0" smtClean="0"/>
              <a:t>Product appearance and freshness</a:t>
            </a:r>
          </a:p>
          <a:p>
            <a:pPr marL="0" lvl="1">
              <a:defRPr/>
            </a:pPr>
            <a:endParaRPr lang="en-US" sz="1800" b="1" dirty="0"/>
          </a:p>
        </p:txBody>
      </p:sp>
    </p:spTree>
    <p:extLst>
      <p:ext uri="{BB962C8B-B14F-4D97-AF65-F5344CB8AC3E}">
        <p14:creationId xmlns:p14="http://schemas.microsoft.com/office/powerpoint/2010/main" val="389663598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tile tx="0" ty="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02974" y="123825"/>
            <a:ext cx="9618662" cy="658812"/>
          </a:xfrm>
        </p:spPr>
        <p:txBody>
          <a:bodyPr/>
          <a:lstStyle/>
          <a:p>
            <a:pPr>
              <a:spcBef>
                <a:spcPts val="0"/>
              </a:spcBef>
              <a:spcAft>
                <a:spcPts val="0"/>
              </a:spcAft>
            </a:pPr>
            <a:r>
              <a:rPr lang="en-US" sz="2400" b="1" dirty="0">
                <a:solidFill>
                  <a:schemeClr val="accent3">
                    <a:lumMod val="50000"/>
                  </a:schemeClr>
                </a:solidFill>
                <a:latin typeface="Arial"/>
              </a:rPr>
              <a:t>Key focus areas-Microbiological requirements</a:t>
            </a:r>
          </a:p>
        </p:txBody>
      </p:sp>
      <p:sp>
        <p:nvSpPr>
          <p:cNvPr id="3" name="Content Placeholder 2"/>
          <p:cNvSpPr>
            <a:spLocks noGrp="1"/>
          </p:cNvSpPr>
          <p:nvPr>
            <p:ph idx="1"/>
          </p:nvPr>
        </p:nvSpPr>
        <p:spPr>
          <a:xfrm>
            <a:off x="391319" y="1099961"/>
            <a:ext cx="9982201" cy="5577064"/>
          </a:xfrm>
        </p:spPr>
        <p:txBody>
          <a:bodyPr/>
          <a:lstStyle/>
          <a:p>
            <a:pPr marL="0" indent="0">
              <a:lnSpc>
                <a:spcPct val="120000"/>
              </a:lnSpc>
              <a:spcBef>
                <a:spcPct val="0"/>
              </a:spcBef>
              <a:buNone/>
            </a:pPr>
            <a:r>
              <a:rPr lang="en-US" altLang="en-US" sz="2000" b="1" dirty="0" smtClean="0">
                <a:solidFill>
                  <a:srgbClr val="000000"/>
                </a:solidFill>
                <a:latin typeface="Verdana" panose="020B0604030504040204" pitchFamily="34" charset="0"/>
              </a:rPr>
              <a:t>                  </a:t>
            </a:r>
            <a:endParaRPr lang="en-US" altLang="en-US" sz="2000" b="1" dirty="0">
              <a:solidFill>
                <a:srgbClr val="000000"/>
              </a:solidFill>
              <a:latin typeface="Verdana" panose="020B0604030504040204" pitchFamily="34" charset="0"/>
            </a:endParaRPr>
          </a:p>
          <a:p>
            <a:pPr>
              <a:lnSpc>
                <a:spcPct val="120000"/>
              </a:lnSpc>
              <a:spcBef>
                <a:spcPct val="0"/>
              </a:spcBef>
              <a:buFontTx/>
              <a:buChar char="•"/>
            </a:pPr>
            <a:r>
              <a:rPr lang="en-US" altLang="en-US" sz="2000" b="1" dirty="0">
                <a:solidFill>
                  <a:srgbClr val="000000"/>
                </a:solidFill>
                <a:latin typeface="Verdana" panose="020B0604030504040204" pitchFamily="34" charset="0"/>
              </a:rPr>
              <a:t> </a:t>
            </a:r>
            <a:r>
              <a:rPr lang="en-US" altLang="en-US" sz="2000" dirty="0" smtClean="0">
                <a:solidFill>
                  <a:srgbClr val="000000"/>
                </a:solidFill>
                <a:latin typeface="Verdana" panose="020B0604030504040204" pitchFamily="34" charset="0"/>
              </a:rPr>
              <a:t>Process hygiene criteria</a:t>
            </a:r>
          </a:p>
          <a:p>
            <a:pPr>
              <a:lnSpc>
                <a:spcPct val="120000"/>
              </a:lnSpc>
              <a:spcBef>
                <a:spcPct val="0"/>
              </a:spcBef>
              <a:buFontTx/>
              <a:buChar char="•"/>
            </a:pPr>
            <a:endParaRPr lang="en-US" altLang="en-US" sz="2000" dirty="0">
              <a:solidFill>
                <a:srgbClr val="000000"/>
              </a:solidFill>
              <a:latin typeface="Verdana" panose="020B0604030504040204" pitchFamily="34" charset="0"/>
            </a:endParaRPr>
          </a:p>
          <a:p>
            <a:pPr>
              <a:lnSpc>
                <a:spcPct val="120000"/>
              </a:lnSpc>
              <a:spcBef>
                <a:spcPct val="0"/>
              </a:spcBef>
              <a:buFontTx/>
              <a:buChar char="•"/>
            </a:pPr>
            <a:r>
              <a:rPr lang="en-US" altLang="en-US" sz="2000" dirty="0" smtClean="0">
                <a:solidFill>
                  <a:srgbClr val="000000"/>
                </a:solidFill>
                <a:latin typeface="Verdana" panose="020B0604030504040204" pitchFamily="34" charset="0"/>
              </a:rPr>
              <a:t>Food hygiene criteria</a:t>
            </a:r>
          </a:p>
          <a:p>
            <a:pPr marL="0" indent="0">
              <a:lnSpc>
                <a:spcPct val="120000"/>
              </a:lnSpc>
              <a:spcBef>
                <a:spcPct val="0"/>
              </a:spcBef>
              <a:buNone/>
            </a:pPr>
            <a:endParaRPr lang="en-US" altLang="en-US" sz="2000" dirty="0" smtClean="0">
              <a:solidFill>
                <a:srgbClr val="000000"/>
              </a:solidFill>
              <a:latin typeface="Verdana" panose="020B0604030504040204" pitchFamily="34" charset="0"/>
            </a:endParaRPr>
          </a:p>
          <a:p>
            <a:pPr>
              <a:lnSpc>
                <a:spcPct val="120000"/>
              </a:lnSpc>
              <a:spcBef>
                <a:spcPct val="0"/>
              </a:spcBef>
              <a:buFontTx/>
              <a:buChar char="•"/>
            </a:pPr>
            <a:r>
              <a:rPr lang="en-US" altLang="en-US" sz="2000" dirty="0">
                <a:solidFill>
                  <a:srgbClr val="000000"/>
                </a:solidFill>
                <a:latin typeface="Verdana" panose="020B0604030504040204" pitchFamily="34" charset="0"/>
              </a:rPr>
              <a:t>Process hygiene </a:t>
            </a:r>
            <a:r>
              <a:rPr lang="en-US" altLang="en-US" sz="2000" dirty="0" smtClean="0">
                <a:solidFill>
                  <a:srgbClr val="000000"/>
                </a:solidFill>
                <a:latin typeface="Verdana" panose="020B0604030504040204" pitchFamily="34" charset="0"/>
              </a:rPr>
              <a:t>indicators-E</a:t>
            </a:r>
            <a:r>
              <a:rPr lang="en-US" altLang="en-US" sz="2000" dirty="0">
                <a:solidFill>
                  <a:srgbClr val="000000"/>
                </a:solidFill>
                <a:latin typeface="Verdana" panose="020B0604030504040204" pitchFamily="34" charset="0"/>
              </a:rPr>
              <a:t>. coli, </a:t>
            </a:r>
            <a:r>
              <a:rPr lang="en-US" altLang="en-US" sz="2000" dirty="0" smtClean="0">
                <a:solidFill>
                  <a:srgbClr val="000000"/>
                </a:solidFill>
                <a:latin typeface="Verdana" panose="020B0604030504040204" pitchFamily="34" charset="0"/>
              </a:rPr>
              <a:t>Staphylococcus aureus , </a:t>
            </a:r>
            <a:r>
              <a:rPr lang="en-US" altLang="en-US" sz="2000" dirty="0">
                <a:solidFill>
                  <a:srgbClr val="000000"/>
                </a:solidFill>
                <a:latin typeface="Verdana" panose="020B0604030504040204" pitchFamily="34" charset="0"/>
              </a:rPr>
              <a:t>TVC and Clostridium </a:t>
            </a:r>
            <a:r>
              <a:rPr lang="en-US" altLang="en-US" sz="2000" dirty="0" smtClean="0">
                <a:solidFill>
                  <a:srgbClr val="000000"/>
                </a:solidFill>
                <a:latin typeface="Verdana" panose="020B0604030504040204" pitchFamily="34" charset="0"/>
              </a:rPr>
              <a:t>perfringens</a:t>
            </a:r>
          </a:p>
          <a:p>
            <a:pPr>
              <a:lnSpc>
                <a:spcPct val="120000"/>
              </a:lnSpc>
              <a:spcBef>
                <a:spcPct val="0"/>
              </a:spcBef>
              <a:buFontTx/>
              <a:buChar char="•"/>
            </a:pPr>
            <a:endParaRPr lang="en-US" altLang="en-US" sz="2000" dirty="0">
              <a:solidFill>
                <a:srgbClr val="000000"/>
              </a:solidFill>
              <a:latin typeface="Verdana" panose="020B0604030504040204" pitchFamily="34" charset="0"/>
            </a:endParaRPr>
          </a:p>
          <a:p>
            <a:pPr>
              <a:lnSpc>
                <a:spcPct val="120000"/>
              </a:lnSpc>
              <a:spcBef>
                <a:spcPct val="0"/>
              </a:spcBef>
              <a:buFontTx/>
              <a:buChar char="•"/>
            </a:pPr>
            <a:r>
              <a:rPr lang="en-US" altLang="en-US" sz="2000" dirty="0" smtClean="0">
                <a:solidFill>
                  <a:srgbClr val="000000"/>
                </a:solidFill>
                <a:latin typeface="Verdana" panose="020B0604030504040204" pitchFamily="34" charset="0"/>
              </a:rPr>
              <a:t>Food hygiene indicators- Listeria and Salmonella</a:t>
            </a:r>
            <a:endParaRPr lang="en-US" altLang="en-US" sz="2000" dirty="0">
              <a:solidFill>
                <a:srgbClr val="000000"/>
              </a:solidFill>
              <a:latin typeface="Verdana" panose="020B0604030504040204" pitchFamily="34" charset="0"/>
            </a:endParaRPr>
          </a:p>
          <a:p>
            <a:pPr>
              <a:lnSpc>
                <a:spcPct val="120000"/>
              </a:lnSpc>
              <a:spcBef>
                <a:spcPct val="0"/>
              </a:spcBef>
              <a:buFontTx/>
              <a:buChar char="•"/>
            </a:pPr>
            <a:endParaRPr lang="en-US" altLang="en-US" sz="2000" dirty="0">
              <a:solidFill>
                <a:srgbClr val="000000"/>
              </a:solidFill>
              <a:latin typeface="Verdana" panose="020B0604030504040204" pitchFamily="34" charset="0"/>
            </a:endParaRPr>
          </a:p>
          <a:p>
            <a:pPr>
              <a:lnSpc>
                <a:spcPct val="120000"/>
              </a:lnSpc>
              <a:spcBef>
                <a:spcPct val="0"/>
              </a:spcBef>
              <a:buFontTx/>
              <a:buChar char="•"/>
            </a:pPr>
            <a:r>
              <a:rPr lang="en-US" altLang="en-US" sz="2000" dirty="0" smtClean="0">
                <a:solidFill>
                  <a:srgbClr val="000000"/>
                </a:solidFill>
                <a:latin typeface="Verdana" panose="020B0604030504040204" pitchFamily="34" charset="0"/>
              </a:rPr>
              <a:t>SANS 885:2011- LM 100cfu/25 g</a:t>
            </a:r>
          </a:p>
          <a:p>
            <a:pPr>
              <a:lnSpc>
                <a:spcPct val="120000"/>
              </a:lnSpc>
              <a:spcBef>
                <a:spcPct val="0"/>
              </a:spcBef>
              <a:buFontTx/>
              <a:buChar char="•"/>
            </a:pPr>
            <a:endParaRPr lang="en-US" altLang="en-US" sz="2000" dirty="0">
              <a:solidFill>
                <a:srgbClr val="000000"/>
              </a:solidFill>
              <a:latin typeface="Verdana" panose="020B0604030504040204" pitchFamily="34" charset="0"/>
            </a:endParaRPr>
          </a:p>
          <a:p>
            <a:pPr>
              <a:lnSpc>
                <a:spcPct val="120000"/>
              </a:lnSpc>
              <a:spcBef>
                <a:spcPct val="0"/>
              </a:spcBef>
              <a:buFontTx/>
              <a:buChar char="•"/>
            </a:pPr>
            <a:r>
              <a:rPr lang="en-US" altLang="en-US" sz="2000" dirty="0" smtClean="0">
                <a:solidFill>
                  <a:srgbClr val="000000"/>
                </a:solidFill>
                <a:latin typeface="Verdana" panose="020B0604030504040204" pitchFamily="34" charset="0"/>
              </a:rPr>
              <a:t>Draft SANS 885:2019- LM limit of nil </a:t>
            </a:r>
            <a:r>
              <a:rPr lang="en-US" altLang="en-US" sz="2000" dirty="0" err="1" smtClean="0">
                <a:solidFill>
                  <a:srgbClr val="000000"/>
                </a:solidFill>
                <a:latin typeface="Verdana" panose="020B0604030504040204" pitchFamily="34" charset="0"/>
              </a:rPr>
              <a:t>cfu</a:t>
            </a:r>
            <a:r>
              <a:rPr lang="en-US" altLang="en-US" sz="2000" dirty="0" smtClean="0">
                <a:solidFill>
                  <a:srgbClr val="000000"/>
                </a:solidFill>
                <a:latin typeface="Verdana" panose="020B0604030504040204" pitchFamily="34" charset="0"/>
              </a:rPr>
              <a:t> /25 g</a:t>
            </a:r>
          </a:p>
          <a:p>
            <a:pPr>
              <a:lnSpc>
                <a:spcPct val="120000"/>
              </a:lnSpc>
              <a:spcBef>
                <a:spcPct val="0"/>
              </a:spcBef>
              <a:buFontTx/>
              <a:buChar char="•"/>
            </a:pPr>
            <a:endParaRPr lang="en-US" altLang="en-US" sz="2000" dirty="0">
              <a:solidFill>
                <a:srgbClr val="000000"/>
              </a:solidFill>
              <a:latin typeface="Verdana" panose="020B0604030504040204" pitchFamily="34" charset="0"/>
            </a:endParaRPr>
          </a:p>
          <a:p>
            <a:pPr>
              <a:lnSpc>
                <a:spcPct val="120000"/>
              </a:lnSpc>
              <a:spcBef>
                <a:spcPct val="0"/>
              </a:spcBef>
              <a:buFontTx/>
              <a:buChar char="•"/>
            </a:pPr>
            <a:r>
              <a:rPr lang="en-US" altLang="en-US" sz="2000" dirty="0" smtClean="0">
                <a:solidFill>
                  <a:srgbClr val="000000"/>
                </a:solidFill>
                <a:latin typeface="Verdana" panose="020B0604030504040204" pitchFamily="34" charset="0"/>
              </a:rPr>
              <a:t>SANS </a:t>
            </a:r>
            <a:r>
              <a:rPr lang="en-US" altLang="en-US" sz="2000" dirty="0" smtClean="0">
                <a:solidFill>
                  <a:srgbClr val="000000"/>
                </a:solidFill>
                <a:latin typeface="Verdana" panose="020B0604030504040204" pitchFamily="34" charset="0"/>
                <a:hlinkClick r:id="rId3" action="ppaction://hlinkfile"/>
              </a:rPr>
              <a:t>885</a:t>
            </a:r>
            <a:endParaRPr lang="en-US" altLang="en-US" sz="2000" dirty="0" smtClean="0">
              <a:solidFill>
                <a:srgbClr val="000000"/>
              </a:solidFill>
              <a:latin typeface="Verdana" panose="020B0604030504040204" pitchFamily="34" charset="0"/>
            </a:endParaRPr>
          </a:p>
          <a:p>
            <a:pPr>
              <a:lnSpc>
                <a:spcPct val="120000"/>
              </a:lnSpc>
              <a:spcBef>
                <a:spcPct val="0"/>
              </a:spcBef>
              <a:buFontTx/>
              <a:buChar char="•"/>
            </a:pPr>
            <a:endParaRPr lang="en-US" altLang="en-US" sz="2000" dirty="0">
              <a:solidFill>
                <a:srgbClr val="000000"/>
              </a:solidFill>
              <a:latin typeface="Verdana" panose="020B0604030504040204" pitchFamily="34" charset="0"/>
            </a:endParaRPr>
          </a:p>
          <a:p>
            <a:pPr>
              <a:lnSpc>
                <a:spcPct val="120000"/>
              </a:lnSpc>
              <a:spcBef>
                <a:spcPct val="0"/>
              </a:spcBef>
              <a:buFontTx/>
              <a:buChar char="•"/>
            </a:pPr>
            <a:endParaRPr lang="en-US" sz="2000" kern="0" dirty="0">
              <a:solidFill>
                <a:srgbClr val="000000"/>
              </a:solidFill>
              <a:latin typeface="Verdana" panose="020B0604030504040204" pitchFamily="34" charset="0"/>
              <a:ea typeface="ＭＳ Ｐゴシック"/>
            </a:endParaRPr>
          </a:p>
          <a:p>
            <a:pPr>
              <a:lnSpc>
                <a:spcPct val="120000"/>
              </a:lnSpc>
              <a:spcBef>
                <a:spcPct val="0"/>
              </a:spcBef>
              <a:buFontTx/>
              <a:buChar char="•"/>
            </a:pPr>
            <a:endParaRPr lang="en-US" sz="2000" kern="0" dirty="0" smtClean="0">
              <a:solidFill>
                <a:srgbClr val="000000"/>
              </a:solidFill>
              <a:latin typeface="Verdana" panose="020B0604030504040204" pitchFamily="34" charset="0"/>
              <a:ea typeface="ＭＳ Ｐゴシック"/>
            </a:endParaRPr>
          </a:p>
          <a:p>
            <a:pPr marL="0" indent="0">
              <a:lnSpc>
                <a:spcPct val="120000"/>
              </a:lnSpc>
              <a:spcBef>
                <a:spcPct val="0"/>
              </a:spcBef>
              <a:buNone/>
            </a:pPr>
            <a:endParaRPr lang="en-US" sz="2000" kern="0" dirty="0" smtClean="0">
              <a:solidFill>
                <a:srgbClr val="000000"/>
              </a:solidFill>
              <a:latin typeface="Verdana" panose="020B0604030504040204" pitchFamily="34" charset="0"/>
              <a:ea typeface="ＭＳ Ｐゴシック"/>
            </a:endParaRPr>
          </a:p>
          <a:p>
            <a:pPr marL="0" indent="0">
              <a:lnSpc>
                <a:spcPct val="120000"/>
              </a:lnSpc>
              <a:spcBef>
                <a:spcPct val="0"/>
              </a:spcBef>
              <a:buNone/>
            </a:pPr>
            <a:endParaRPr lang="en-US" sz="2000" kern="0" dirty="0">
              <a:solidFill>
                <a:srgbClr val="000000"/>
              </a:solidFill>
              <a:latin typeface="Verdana" panose="020B0604030504040204" pitchFamily="34" charset="0"/>
              <a:ea typeface="ＭＳ Ｐゴシック"/>
            </a:endParaRPr>
          </a:p>
        </p:txBody>
      </p:sp>
    </p:spTree>
    <p:extLst>
      <p:ext uri="{BB962C8B-B14F-4D97-AF65-F5344CB8AC3E}">
        <p14:creationId xmlns:p14="http://schemas.microsoft.com/office/powerpoint/2010/main" val="392839242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tile tx="0" ty="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15119" y="123825"/>
            <a:ext cx="9618662" cy="658812"/>
          </a:xfrm>
        </p:spPr>
        <p:txBody>
          <a:bodyPr/>
          <a:lstStyle/>
          <a:p>
            <a:pPr>
              <a:spcBef>
                <a:spcPts val="0"/>
              </a:spcBef>
              <a:spcAft>
                <a:spcPts val="0"/>
              </a:spcAft>
            </a:pPr>
            <a:r>
              <a:rPr lang="en-GB" sz="2400" b="1" dirty="0" smtClean="0">
                <a:solidFill>
                  <a:schemeClr val="accent3">
                    <a:lumMod val="50000"/>
                  </a:schemeClr>
                </a:solidFill>
                <a:latin typeface="Arial"/>
                <a:ea typeface="Times New Roman"/>
                <a:cs typeface="Arial"/>
              </a:rPr>
              <a:t> Dynamics of  L. </a:t>
            </a:r>
            <a:r>
              <a:rPr lang="en-GB" sz="2400" b="1" dirty="0" err="1" smtClean="0">
                <a:solidFill>
                  <a:schemeClr val="accent3">
                    <a:lumMod val="50000"/>
                  </a:schemeClr>
                </a:solidFill>
                <a:latin typeface="Arial"/>
                <a:ea typeface="Times New Roman"/>
                <a:cs typeface="Arial"/>
              </a:rPr>
              <a:t>monocytogenes</a:t>
            </a:r>
            <a:endParaRPr lang="en-US" sz="3600" dirty="0">
              <a:solidFill>
                <a:schemeClr val="accent3">
                  <a:lumMod val="50000"/>
                </a:schemeClr>
              </a:solidFill>
              <a:effectLst/>
              <a:latin typeface="Arial"/>
              <a:ea typeface="Times New Roman"/>
              <a:cs typeface="Times New Roman"/>
            </a:endParaRPr>
          </a:p>
        </p:txBody>
      </p:sp>
      <p:sp>
        <p:nvSpPr>
          <p:cNvPr id="3" name="Content Placeholder 2"/>
          <p:cNvSpPr>
            <a:spLocks noGrp="1"/>
          </p:cNvSpPr>
          <p:nvPr>
            <p:ph idx="1"/>
          </p:nvPr>
        </p:nvSpPr>
        <p:spPr>
          <a:xfrm>
            <a:off x="391319" y="1078731"/>
            <a:ext cx="10591800" cy="5577064"/>
          </a:xfrm>
        </p:spPr>
        <p:txBody>
          <a:bodyPr/>
          <a:lstStyle/>
          <a:p>
            <a:pPr marL="0" indent="0">
              <a:buNone/>
            </a:pPr>
            <a:endParaRPr lang="en-US" sz="2400" dirty="0"/>
          </a:p>
          <a:p>
            <a:r>
              <a:rPr lang="en-US" sz="2400" dirty="0" smtClean="0"/>
              <a:t>Global presence</a:t>
            </a:r>
          </a:p>
          <a:p>
            <a:endParaRPr lang="en-US" sz="2400" dirty="0"/>
          </a:p>
          <a:p>
            <a:r>
              <a:rPr lang="en-US" sz="2400" dirty="0" smtClean="0"/>
              <a:t>Invasive and persistent</a:t>
            </a:r>
          </a:p>
          <a:p>
            <a:endParaRPr lang="en-US" sz="2400" dirty="0"/>
          </a:p>
          <a:p>
            <a:r>
              <a:rPr lang="en-US" sz="2400" dirty="0" smtClean="0"/>
              <a:t>Strain variability</a:t>
            </a:r>
          </a:p>
          <a:p>
            <a:endParaRPr lang="en-US" sz="2400" dirty="0"/>
          </a:p>
          <a:p>
            <a:r>
              <a:rPr lang="en-US" sz="2400" dirty="0" smtClean="0"/>
              <a:t>Variable infective dose</a:t>
            </a:r>
          </a:p>
          <a:p>
            <a:pPr marL="0" indent="0">
              <a:buNone/>
            </a:pPr>
            <a:endParaRPr lang="en-US" sz="2400" dirty="0"/>
          </a:p>
          <a:p>
            <a:r>
              <a:rPr lang="en-US" sz="2400" dirty="0" smtClean="0"/>
              <a:t>Inhibited by salty environments </a:t>
            </a:r>
          </a:p>
          <a:p>
            <a:endParaRPr lang="en-US" sz="2400" dirty="0"/>
          </a:p>
        </p:txBody>
      </p:sp>
      <p:pic>
        <p:nvPicPr>
          <p:cNvPr id="4"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215663" y="1571625"/>
            <a:ext cx="3813894" cy="3146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6487240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tile tx="0" ty="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15119" y="123825"/>
            <a:ext cx="9618662" cy="658812"/>
          </a:xfrm>
        </p:spPr>
        <p:txBody>
          <a:bodyPr/>
          <a:lstStyle/>
          <a:p>
            <a:pPr>
              <a:spcBef>
                <a:spcPts val="0"/>
              </a:spcBef>
              <a:spcAft>
                <a:spcPts val="0"/>
              </a:spcAft>
            </a:pPr>
            <a:r>
              <a:rPr lang="en-GB" sz="2400" b="1" dirty="0" smtClean="0">
                <a:solidFill>
                  <a:schemeClr val="accent3">
                    <a:lumMod val="50000"/>
                  </a:schemeClr>
                </a:solidFill>
                <a:latin typeface="Arial"/>
                <a:ea typeface="Times New Roman"/>
                <a:cs typeface="Arial"/>
              </a:rPr>
              <a:t> Key focus area- Food Safety Management</a:t>
            </a:r>
            <a:endParaRPr lang="en-US" sz="3600" dirty="0">
              <a:solidFill>
                <a:schemeClr val="accent3">
                  <a:lumMod val="50000"/>
                </a:schemeClr>
              </a:solidFill>
              <a:effectLst/>
              <a:latin typeface="Arial"/>
              <a:ea typeface="Times New Roman"/>
              <a:cs typeface="Times New Roman"/>
            </a:endParaRPr>
          </a:p>
        </p:txBody>
      </p:sp>
      <p:sp>
        <p:nvSpPr>
          <p:cNvPr id="3" name="Content Placeholder 2"/>
          <p:cNvSpPr>
            <a:spLocks noGrp="1"/>
          </p:cNvSpPr>
          <p:nvPr>
            <p:ph idx="1"/>
          </p:nvPr>
        </p:nvSpPr>
        <p:spPr>
          <a:xfrm>
            <a:off x="391319" y="1078731"/>
            <a:ext cx="10591800" cy="5577064"/>
          </a:xfrm>
        </p:spPr>
        <p:txBody>
          <a:bodyPr/>
          <a:lstStyle/>
          <a:p>
            <a:pPr marL="0" indent="0">
              <a:buNone/>
            </a:pPr>
            <a:endParaRPr lang="en-US" sz="2400" dirty="0"/>
          </a:p>
          <a:p>
            <a:pPr marL="0" indent="0">
              <a:buNone/>
            </a:pPr>
            <a:endParaRPr lang="en-US" sz="2400"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4096" y="1266938"/>
            <a:ext cx="8780224" cy="5200650"/>
          </a:xfrm>
          <a:prstGeom prst="rect">
            <a:avLst/>
          </a:prstGeom>
        </p:spPr>
      </p:pic>
    </p:spTree>
    <p:extLst>
      <p:ext uri="{BB962C8B-B14F-4D97-AF65-F5344CB8AC3E}">
        <p14:creationId xmlns:p14="http://schemas.microsoft.com/office/powerpoint/2010/main" val="214619454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tile tx="0" ty="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02974" y="123825"/>
            <a:ext cx="9618662" cy="658812"/>
          </a:xfrm>
        </p:spPr>
        <p:txBody>
          <a:bodyPr/>
          <a:lstStyle/>
          <a:p>
            <a:r>
              <a:rPr lang="en-US" sz="3200" b="1" kern="0" dirty="0" smtClean="0">
                <a:solidFill>
                  <a:srgbClr val="006600"/>
                </a:solidFill>
                <a:effectLst>
                  <a:outerShdw blurRad="38100" dist="38100" dir="2700000" algn="tl">
                    <a:srgbClr val="C0C0C0"/>
                  </a:outerShdw>
                </a:effectLst>
                <a:latin typeface="Arial"/>
                <a:ea typeface="ＭＳ Ｐゴシック"/>
              </a:rPr>
              <a:t>Presentation outline</a:t>
            </a:r>
            <a:endParaRPr lang="en-US" sz="2400" b="1" dirty="0"/>
          </a:p>
        </p:txBody>
      </p:sp>
      <p:sp>
        <p:nvSpPr>
          <p:cNvPr id="3" name="Content Placeholder 2"/>
          <p:cNvSpPr>
            <a:spLocks noGrp="1"/>
          </p:cNvSpPr>
          <p:nvPr>
            <p:ph idx="1"/>
          </p:nvPr>
        </p:nvSpPr>
        <p:spPr>
          <a:xfrm>
            <a:off x="391319" y="1099961"/>
            <a:ext cx="9982201" cy="5577064"/>
          </a:xfrm>
        </p:spPr>
        <p:txBody>
          <a:bodyPr/>
          <a:lstStyle/>
          <a:p>
            <a:pPr defTabSz="958850">
              <a:lnSpc>
                <a:spcPct val="90000"/>
              </a:lnSpc>
              <a:defRPr/>
            </a:pPr>
            <a:r>
              <a:rPr lang="en-US" sz="2400" kern="0" dirty="0" smtClean="0">
                <a:solidFill>
                  <a:srgbClr val="000000"/>
                </a:solidFill>
                <a:latin typeface="Arial" pitchFamily="34" charset="0"/>
                <a:ea typeface="ＭＳ Ｐゴシック"/>
                <a:cs typeface="Arial" pitchFamily="34" charset="0"/>
              </a:rPr>
              <a:t>Background</a:t>
            </a:r>
          </a:p>
          <a:p>
            <a:pPr defTabSz="958850">
              <a:lnSpc>
                <a:spcPct val="90000"/>
              </a:lnSpc>
              <a:defRPr/>
            </a:pPr>
            <a:endParaRPr lang="en-US" sz="2400" kern="0" dirty="0">
              <a:solidFill>
                <a:srgbClr val="000000"/>
              </a:solidFill>
              <a:latin typeface="Arial" pitchFamily="34" charset="0"/>
              <a:ea typeface="ＭＳ Ｐゴシック"/>
              <a:cs typeface="Arial" pitchFamily="34" charset="0"/>
            </a:endParaRPr>
          </a:p>
          <a:p>
            <a:pPr defTabSz="958850">
              <a:lnSpc>
                <a:spcPct val="90000"/>
              </a:lnSpc>
              <a:defRPr/>
            </a:pPr>
            <a:r>
              <a:rPr lang="en-US" sz="2400" kern="0" dirty="0" smtClean="0">
                <a:solidFill>
                  <a:srgbClr val="000000"/>
                </a:solidFill>
                <a:latin typeface="Arial" pitchFamily="34" charset="0"/>
                <a:ea typeface="ＭＳ Ｐゴシック"/>
                <a:cs typeface="Arial" pitchFamily="34" charset="0"/>
              </a:rPr>
              <a:t>NRCS Implementation plan and Enforcement Strategy</a:t>
            </a:r>
          </a:p>
          <a:p>
            <a:pPr marL="0" indent="0" defTabSz="958850">
              <a:lnSpc>
                <a:spcPct val="90000"/>
              </a:lnSpc>
              <a:buNone/>
              <a:defRPr/>
            </a:pPr>
            <a:endParaRPr lang="en-US" sz="2400" kern="0" dirty="0">
              <a:solidFill>
                <a:srgbClr val="000000"/>
              </a:solidFill>
              <a:latin typeface="Arial" pitchFamily="34" charset="0"/>
              <a:ea typeface="ＭＳ Ｐゴシック"/>
              <a:cs typeface="Arial" pitchFamily="34" charset="0"/>
            </a:endParaRPr>
          </a:p>
          <a:p>
            <a:pPr lvl="0" defTabSz="958850">
              <a:lnSpc>
                <a:spcPct val="90000"/>
              </a:lnSpc>
              <a:defRPr/>
            </a:pPr>
            <a:r>
              <a:rPr lang="en-US" sz="2400" kern="0" dirty="0" smtClean="0">
                <a:solidFill>
                  <a:srgbClr val="000000"/>
                </a:solidFill>
                <a:latin typeface="Arial" pitchFamily="34" charset="0"/>
                <a:ea typeface="ＭＳ Ｐゴシック"/>
                <a:cs typeface="Arial" pitchFamily="34" charset="0"/>
              </a:rPr>
              <a:t>Scope of the  compulsory specification VC 9100</a:t>
            </a:r>
          </a:p>
          <a:p>
            <a:pPr marL="0" lvl="0" indent="0" defTabSz="958850">
              <a:lnSpc>
                <a:spcPct val="90000"/>
              </a:lnSpc>
              <a:buNone/>
              <a:defRPr/>
            </a:pPr>
            <a:endParaRPr lang="en-US" sz="2400" b="1" kern="0" dirty="0">
              <a:solidFill>
                <a:srgbClr val="000000"/>
              </a:solidFill>
              <a:latin typeface="Arial" pitchFamily="34" charset="0"/>
              <a:ea typeface="ＭＳ Ｐゴシック"/>
              <a:cs typeface="Arial" pitchFamily="34" charset="0"/>
            </a:endParaRPr>
          </a:p>
          <a:p>
            <a:pPr lvl="0" defTabSz="958850">
              <a:lnSpc>
                <a:spcPct val="90000"/>
              </a:lnSpc>
              <a:defRPr/>
            </a:pPr>
            <a:r>
              <a:rPr lang="en-US" sz="2400" kern="0" dirty="0" smtClean="0">
                <a:solidFill>
                  <a:srgbClr val="000000"/>
                </a:solidFill>
                <a:latin typeface="Arial" pitchFamily="34" charset="0"/>
                <a:ea typeface="ＭＳ Ｐゴシック"/>
                <a:cs typeface="Arial" pitchFamily="34" charset="0"/>
                <a:hlinkClick r:id="rId3" action="ppaction://hlinkfile"/>
              </a:rPr>
              <a:t>SANS 885 requirements</a:t>
            </a:r>
            <a:endParaRPr lang="en-US" sz="2400" kern="0" dirty="0" smtClean="0">
              <a:solidFill>
                <a:srgbClr val="000000"/>
              </a:solidFill>
              <a:latin typeface="Arial" pitchFamily="34" charset="0"/>
              <a:ea typeface="ＭＳ Ｐゴシック"/>
              <a:cs typeface="Arial" pitchFamily="34" charset="0"/>
            </a:endParaRPr>
          </a:p>
          <a:p>
            <a:pPr marL="0" lvl="0" indent="0" defTabSz="958850">
              <a:lnSpc>
                <a:spcPct val="90000"/>
              </a:lnSpc>
              <a:buNone/>
              <a:defRPr/>
            </a:pPr>
            <a:endParaRPr lang="en-US" sz="2400" kern="0" dirty="0" smtClean="0">
              <a:solidFill>
                <a:srgbClr val="000000"/>
              </a:solidFill>
              <a:latin typeface="Arial" pitchFamily="34" charset="0"/>
              <a:ea typeface="ＭＳ Ｐゴシック"/>
              <a:cs typeface="Arial" pitchFamily="34" charset="0"/>
            </a:endParaRPr>
          </a:p>
          <a:p>
            <a:pPr lvl="0" defTabSz="958850">
              <a:lnSpc>
                <a:spcPct val="90000"/>
              </a:lnSpc>
              <a:defRPr/>
            </a:pPr>
            <a:r>
              <a:rPr lang="en-US" sz="2400" kern="0" dirty="0" smtClean="0">
                <a:solidFill>
                  <a:srgbClr val="000000"/>
                </a:solidFill>
                <a:latin typeface="Arial" pitchFamily="34" charset="0"/>
                <a:ea typeface="ＭＳ Ｐゴシック"/>
                <a:cs typeface="Arial" pitchFamily="34" charset="0"/>
              </a:rPr>
              <a:t>Inspection plan</a:t>
            </a:r>
          </a:p>
          <a:p>
            <a:pPr marL="0" lvl="0" indent="0" defTabSz="958850">
              <a:lnSpc>
                <a:spcPct val="90000"/>
              </a:lnSpc>
              <a:buNone/>
              <a:defRPr/>
            </a:pPr>
            <a:endParaRPr lang="en-US" sz="2400" b="1" kern="0" dirty="0">
              <a:solidFill>
                <a:srgbClr val="000000"/>
              </a:solidFill>
              <a:latin typeface="Arial" pitchFamily="34" charset="0"/>
              <a:ea typeface="ＭＳ Ｐゴシック"/>
              <a:cs typeface="Arial" pitchFamily="34" charset="0"/>
            </a:endParaRPr>
          </a:p>
          <a:p>
            <a:pPr lvl="0" defTabSz="958850">
              <a:lnSpc>
                <a:spcPct val="90000"/>
              </a:lnSpc>
              <a:defRPr/>
            </a:pPr>
            <a:r>
              <a:rPr lang="en-US" sz="2400" kern="0" dirty="0" smtClean="0">
                <a:solidFill>
                  <a:srgbClr val="000000"/>
                </a:solidFill>
                <a:latin typeface="Arial" pitchFamily="34" charset="0"/>
                <a:ea typeface="ＭＳ Ｐゴシック"/>
                <a:cs typeface="Arial" pitchFamily="34" charset="0"/>
              </a:rPr>
              <a:t>Key focus areas of SANS 885</a:t>
            </a:r>
          </a:p>
          <a:p>
            <a:pPr lvl="0" defTabSz="958850">
              <a:lnSpc>
                <a:spcPct val="90000"/>
              </a:lnSpc>
              <a:defRPr/>
            </a:pPr>
            <a:endParaRPr lang="en-US" sz="2400" kern="0" dirty="0">
              <a:solidFill>
                <a:srgbClr val="000000"/>
              </a:solidFill>
              <a:latin typeface="Arial" pitchFamily="34" charset="0"/>
              <a:ea typeface="ＭＳ Ｐゴシック"/>
              <a:cs typeface="Arial" pitchFamily="34" charset="0"/>
            </a:endParaRPr>
          </a:p>
          <a:p>
            <a:pPr lvl="0" defTabSz="958850">
              <a:lnSpc>
                <a:spcPct val="90000"/>
              </a:lnSpc>
              <a:defRPr/>
            </a:pPr>
            <a:r>
              <a:rPr lang="en-US" sz="2400" kern="0" dirty="0" smtClean="0">
                <a:solidFill>
                  <a:srgbClr val="000000"/>
                </a:solidFill>
                <a:latin typeface="Arial" pitchFamily="34" charset="0"/>
                <a:ea typeface="ＭＳ Ｐゴシック"/>
                <a:cs typeface="Arial" pitchFamily="34" charset="0"/>
              </a:rPr>
              <a:t>Conclusions</a:t>
            </a:r>
          </a:p>
          <a:p>
            <a:pPr lvl="0" defTabSz="958850">
              <a:lnSpc>
                <a:spcPct val="90000"/>
              </a:lnSpc>
              <a:defRPr/>
            </a:pPr>
            <a:endParaRPr lang="en-US" sz="2400" kern="0" dirty="0">
              <a:solidFill>
                <a:srgbClr val="000000"/>
              </a:solidFill>
              <a:latin typeface="Arial" pitchFamily="34" charset="0"/>
              <a:ea typeface="ＭＳ Ｐゴシック"/>
              <a:cs typeface="Arial" pitchFamily="34" charset="0"/>
            </a:endParaRPr>
          </a:p>
          <a:p>
            <a:pPr marL="0" lvl="0" indent="0" defTabSz="958704" fontAlgn="auto">
              <a:lnSpc>
                <a:spcPct val="200000"/>
              </a:lnSpc>
              <a:spcBef>
                <a:spcPts val="0"/>
              </a:spcBef>
              <a:spcAft>
                <a:spcPts val="0"/>
              </a:spcAft>
              <a:buNone/>
              <a:defRPr/>
            </a:pPr>
            <a:endParaRPr lang="en-ZA" sz="2400" kern="0" dirty="0">
              <a:solidFill>
                <a:srgbClr val="000000"/>
              </a:solidFill>
              <a:latin typeface="Arial" pitchFamily="34" charset="0"/>
              <a:ea typeface="Tahoma" pitchFamily="34" charset="0"/>
              <a:cs typeface="Arial" pitchFamily="34" charset="0"/>
            </a:endParaRPr>
          </a:p>
          <a:p>
            <a:pPr marL="0" lvl="0" indent="0" defTabSz="958850">
              <a:lnSpc>
                <a:spcPct val="90000"/>
              </a:lnSpc>
              <a:buNone/>
              <a:defRPr/>
            </a:pPr>
            <a:endParaRPr lang="en-US" sz="2000" dirty="0"/>
          </a:p>
        </p:txBody>
      </p:sp>
    </p:spTree>
    <p:extLst>
      <p:ext uri="{BB962C8B-B14F-4D97-AF65-F5344CB8AC3E}">
        <p14:creationId xmlns:p14="http://schemas.microsoft.com/office/powerpoint/2010/main" val="232204406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tile tx="0" ty="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15119" y="123825"/>
            <a:ext cx="9618662" cy="658812"/>
          </a:xfrm>
        </p:spPr>
        <p:txBody>
          <a:bodyPr/>
          <a:lstStyle/>
          <a:p>
            <a:pPr>
              <a:spcBef>
                <a:spcPts val="0"/>
              </a:spcBef>
              <a:spcAft>
                <a:spcPts val="0"/>
              </a:spcAft>
            </a:pPr>
            <a:r>
              <a:rPr lang="en-GB" sz="2400" b="1" dirty="0" smtClean="0">
                <a:solidFill>
                  <a:schemeClr val="accent3">
                    <a:lumMod val="50000"/>
                  </a:schemeClr>
                </a:solidFill>
                <a:latin typeface="Arial"/>
                <a:ea typeface="Times New Roman"/>
                <a:cs typeface="Arial"/>
              </a:rPr>
              <a:t> Key focus area- Food Safety Management</a:t>
            </a:r>
            <a:endParaRPr lang="en-US" sz="3600" dirty="0">
              <a:solidFill>
                <a:schemeClr val="accent3">
                  <a:lumMod val="50000"/>
                </a:schemeClr>
              </a:solidFill>
              <a:effectLst/>
              <a:latin typeface="Arial"/>
              <a:ea typeface="Times New Roman"/>
              <a:cs typeface="Times New Roman"/>
            </a:endParaRPr>
          </a:p>
        </p:txBody>
      </p:sp>
      <p:sp>
        <p:nvSpPr>
          <p:cNvPr id="3" name="Content Placeholder 2"/>
          <p:cNvSpPr>
            <a:spLocks noGrp="1"/>
          </p:cNvSpPr>
          <p:nvPr>
            <p:ph idx="1"/>
          </p:nvPr>
        </p:nvSpPr>
        <p:spPr>
          <a:xfrm>
            <a:off x="391319" y="1078731"/>
            <a:ext cx="10591800" cy="5577064"/>
          </a:xfrm>
        </p:spPr>
        <p:txBody>
          <a:bodyPr/>
          <a:lstStyle/>
          <a:p>
            <a:pPr marL="0" indent="0">
              <a:buNone/>
            </a:pPr>
            <a:r>
              <a:rPr lang="en-US" sz="2400" b="1" dirty="0" smtClean="0"/>
              <a:t>Food safety management system verification</a:t>
            </a:r>
          </a:p>
          <a:p>
            <a:pPr>
              <a:buFont typeface="Wingdings" panose="05000000000000000000" pitchFamily="2" charset="2"/>
              <a:buChar char="Ø"/>
            </a:pPr>
            <a:r>
              <a:rPr lang="en-US" sz="2400" dirty="0" smtClean="0"/>
              <a:t>Management Commitment &amp; Responsibility</a:t>
            </a:r>
          </a:p>
          <a:p>
            <a:pPr>
              <a:buFont typeface="Wingdings" panose="05000000000000000000" pitchFamily="2" charset="2"/>
              <a:buChar char="Ø"/>
            </a:pPr>
            <a:r>
              <a:rPr lang="en-US" sz="2400" dirty="0" smtClean="0"/>
              <a:t>Food Safety Policy</a:t>
            </a:r>
          </a:p>
          <a:p>
            <a:pPr>
              <a:buFont typeface="Wingdings" panose="05000000000000000000" pitchFamily="2" charset="2"/>
              <a:buChar char="Ø"/>
            </a:pPr>
            <a:r>
              <a:rPr lang="en-US" sz="2400" dirty="0" smtClean="0"/>
              <a:t>Management Review</a:t>
            </a:r>
          </a:p>
          <a:p>
            <a:pPr>
              <a:buFont typeface="Wingdings" panose="05000000000000000000" pitchFamily="2" charset="2"/>
              <a:buChar char="Ø"/>
            </a:pPr>
            <a:r>
              <a:rPr lang="en-US" sz="2400" dirty="0" smtClean="0"/>
              <a:t>Internal Audits</a:t>
            </a:r>
          </a:p>
          <a:p>
            <a:pPr>
              <a:buFont typeface="Wingdings" panose="05000000000000000000" pitchFamily="2" charset="2"/>
              <a:buChar char="Ø"/>
            </a:pPr>
            <a:r>
              <a:rPr lang="en-US" sz="2400" dirty="0" smtClean="0"/>
              <a:t>HACCP team, meetings and minutes</a:t>
            </a:r>
          </a:p>
          <a:p>
            <a:pPr>
              <a:buFont typeface="Wingdings" panose="05000000000000000000" pitchFamily="2" charset="2"/>
              <a:buChar char="Ø"/>
            </a:pPr>
            <a:r>
              <a:rPr lang="en-US" sz="2400" dirty="0" smtClean="0"/>
              <a:t>HACCP Plan</a:t>
            </a:r>
          </a:p>
          <a:p>
            <a:pPr>
              <a:buFont typeface="Wingdings" panose="05000000000000000000" pitchFamily="2" charset="2"/>
              <a:buChar char="Ø"/>
            </a:pPr>
            <a:r>
              <a:rPr lang="en-US" sz="2400" dirty="0" smtClean="0"/>
              <a:t>Hazard analysis</a:t>
            </a:r>
          </a:p>
          <a:p>
            <a:pPr>
              <a:buFont typeface="Wingdings" panose="05000000000000000000" pitchFamily="2" charset="2"/>
              <a:buChar char="Ø"/>
            </a:pPr>
            <a:r>
              <a:rPr lang="en-US" sz="2400" dirty="0" smtClean="0"/>
              <a:t>Determination of Control measures</a:t>
            </a:r>
          </a:p>
          <a:p>
            <a:pPr>
              <a:buFont typeface="Wingdings" panose="05000000000000000000" pitchFamily="2" charset="2"/>
              <a:buChar char="Ø"/>
            </a:pPr>
            <a:r>
              <a:rPr lang="en-US" sz="2400" dirty="0" smtClean="0"/>
              <a:t>Control of CCP’s</a:t>
            </a:r>
          </a:p>
          <a:p>
            <a:pPr>
              <a:buFont typeface="Wingdings" panose="05000000000000000000" pitchFamily="2" charset="2"/>
              <a:buChar char="Ø"/>
            </a:pPr>
            <a:r>
              <a:rPr lang="en-US" sz="2400" dirty="0" smtClean="0"/>
              <a:t>Corrective &amp; Preventative actions</a:t>
            </a:r>
          </a:p>
          <a:p>
            <a:pPr marL="0" indent="0">
              <a:buNone/>
            </a:pPr>
            <a:endParaRPr lang="en-US" sz="2400" dirty="0" smtClean="0"/>
          </a:p>
          <a:p>
            <a:pPr>
              <a:buFont typeface="Wingdings" panose="05000000000000000000" pitchFamily="2" charset="2"/>
              <a:buChar char="Ø"/>
            </a:pPr>
            <a:endParaRPr lang="en-US" sz="2400" b="1" dirty="0" smtClean="0"/>
          </a:p>
          <a:p>
            <a:endParaRPr lang="en-US" sz="2400" dirty="0"/>
          </a:p>
          <a:p>
            <a:endParaRPr lang="en-US" sz="2400" dirty="0" smtClean="0"/>
          </a:p>
          <a:p>
            <a:endParaRPr lang="en-US" sz="2400" dirty="0"/>
          </a:p>
          <a:p>
            <a:endParaRPr lang="en-US" sz="2400" dirty="0" smtClean="0"/>
          </a:p>
          <a:p>
            <a:pPr marL="0" indent="0">
              <a:buNone/>
            </a:pPr>
            <a:endParaRPr lang="en-US" sz="2400" dirty="0"/>
          </a:p>
        </p:txBody>
      </p:sp>
      <p:sp>
        <p:nvSpPr>
          <p:cNvPr id="4" name="AutoShape 2" descr="Image result for HACCP PHOTOS"/>
          <p:cNvSpPr>
            <a:spLocks noChangeAspect="1" noChangeArrowheads="1"/>
          </p:cNvSpPr>
          <p:nvPr/>
        </p:nvSpPr>
        <p:spPr bwMode="auto">
          <a:xfrm>
            <a:off x="63500"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ZA"/>
          </a:p>
        </p:txBody>
      </p:sp>
      <p:sp>
        <p:nvSpPr>
          <p:cNvPr id="7" name="AutoShape 8" descr="Image result for HACCP PHOTOS"/>
          <p:cNvSpPr>
            <a:spLocks noChangeAspect="1" noChangeArrowheads="1"/>
          </p:cNvSpPr>
          <p:nvPr/>
        </p:nvSpPr>
        <p:spPr bwMode="auto">
          <a:xfrm>
            <a:off x="215900"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ZA"/>
          </a:p>
        </p:txBody>
      </p:sp>
      <p:sp>
        <p:nvSpPr>
          <p:cNvPr id="8" name="AutoShape 10" descr="Image result for HACCP PHOTOS"/>
          <p:cNvSpPr>
            <a:spLocks noChangeAspect="1" noChangeArrowheads="1"/>
          </p:cNvSpPr>
          <p:nvPr/>
        </p:nvSpPr>
        <p:spPr bwMode="auto">
          <a:xfrm>
            <a:off x="368300" y="160338"/>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ZA"/>
          </a:p>
        </p:txBody>
      </p:sp>
      <p:pic>
        <p:nvPicPr>
          <p:cNvPr id="11" name="Picture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96919" y="1343025"/>
            <a:ext cx="2143125" cy="2143125"/>
          </a:xfrm>
          <a:prstGeom prst="rect">
            <a:avLst/>
          </a:prstGeom>
        </p:spPr>
      </p:pic>
    </p:spTree>
    <p:extLst>
      <p:ext uri="{BB962C8B-B14F-4D97-AF65-F5344CB8AC3E}">
        <p14:creationId xmlns:p14="http://schemas.microsoft.com/office/powerpoint/2010/main" val="330483670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tile tx="0" ty="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15119" y="123825"/>
            <a:ext cx="9618662" cy="658812"/>
          </a:xfrm>
        </p:spPr>
        <p:txBody>
          <a:bodyPr/>
          <a:lstStyle/>
          <a:p>
            <a:pPr>
              <a:spcBef>
                <a:spcPts val="0"/>
              </a:spcBef>
              <a:spcAft>
                <a:spcPts val="0"/>
              </a:spcAft>
            </a:pPr>
            <a:r>
              <a:rPr lang="en-GB" sz="2400" b="1" dirty="0" smtClean="0">
                <a:solidFill>
                  <a:schemeClr val="accent3">
                    <a:lumMod val="50000"/>
                  </a:schemeClr>
                </a:solidFill>
                <a:latin typeface="Arial"/>
                <a:ea typeface="Times New Roman"/>
                <a:cs typeface="Arial"/>
              </a:rPr>
              <a:t> Key focus area- Food Safety Management</a:t>
            </a:r>
            <a:endParaRPr lang="en-US" sz="3600" dirty="0">
              <a:solidFill>
                <a:schemeClr val="accent3">
                  <a:lumMod val="50000"/>
                </a:schemeClr>
              </a:solidFill>
              <a:effectLst/>
              <a:latin typeface="Arial"/>
              <a:ea typeface="Times New Roman"/>
              <a:cs typeface="Times New Roman"/>
            </a:endParaRPr>
          </a:p>
        </p:txBody>
      </p:sp>
      <p:sp>
        <p:nvSpPr>
          <p:cNvPr id="3" name="Content Placeholder 2"/>
          <p:cNvSpPr>
            <a:spLocks noGrp="1"/>
          </p:cNvSpPr>
          <p:nvPr>
            <p:ph idx="1"/>
          </p:nvPr>
        </p:nvSpPr>
        <p:spPr>
          <a:xfrm>
            <a:off x="391319" y="1078731"/>
            <a:ext cx="10591800" cy="5577064"/>
          </a:xfrm>
        </p:spPr>
        <p:txBody>
          <a:bodyPr/>
          <a:lstStyle/>
          <a:p>
            <a:pPr marL="0" indent="0">
              <a:buNone/>
            </a:pPr>
            <a:r>
              <a:rPr lang="en-US" sz="2400" b="1" dirty="0" smtClean="0"/>
              <a:t>Pre-requisite Program elements</a:t>
            </a:r>
          </a:p>
          <a:p>
            <a:pPr marL="0" indent="0">
              <a:buNone/>
            </a:pPr>
            <a:endParaRPr lang="en-US" sz="2400" b="1" dirty="0" smtClean="0"/>
          </a:p>
          <a:p>
            <a:pPr>
              <a:buFont typeface="Wingdings" panose="05000000000000000000" pitchFamily="2" charset="2"/>
              <a:buChar char="Ø"/>
            </a:pPr>
            <a:r>
              <a:rPr lang="en-US" sz="2400" dirty="0" smtClean="0"/>
              <a:t>Documented Methods and Procedures</a:t>
            </a:r>
          </a:p>
          <a:p>
            <a:pPr>
              <a:buFont typeface="Wingdings" panose="05000000000000000000" pitchFamily="2" charset="2"/>
              <a:buChar char="Ø"/>
            </a:pPr>
            <a:r>
              <a:rPr lang="en-US" sz="2400" dirty="0" smtClean="0"/>
              <a:t>Control of QMS and Documents&amp; Records</a:t>
            </a:r>
          </a:p>
          <a:p>
            <a:pPr>
              <a:buFont typeface="Wingdings" panose="05000000000000000000" pitchFamily="2" charset="2"/>
              <a:buChar char="Ø"/>
            </a:pPr>
            <a:r>
              <a:rPr lang="en-US" sz="2400" dirty="0" smtClean="0"/>
              <a:t>Training</a:t>
            </a:r>
          </a:p>
          <a:p>
            <a:pPr>
              <a:buFont typeface="Wingdings" panose="05000000000000000000" pitchFamily="2" charset="2"/>
              <a:buChar char="Ø"/>
            </a:pPr>
            <a:r>
              <a:rPr lang="en-US" sz="2400" dirty="0" smtClean="0"/>
              <a:t>Calibration&amp; Verification of equipment</a:t>
            </a:r>
          </a:p>
          <a:p>
            <a:pPr>
              <a:buFont typeface="Wingdings" panose="05000000000000000000" pitchFamily="2" charset="2"/>
              <a:buChar char="Ø"/>
            </a:pPr>
            <a:r>
              <a:rPr lang="en-US" sz="2400" dirty="0" smtClean="0"/>
              <a:t>Pest Control</a:t>
            </a:r>
          </a:p>
          <a:p>
            <a:pPr>
              <a:buFont typeface="Wingdings" panose="05000000000000000000" pitchFamily="2" charset="2"/>
              <a:buChar char="Ø"/>
            </a:pPr>
            <a:r>
              <a:rPr lang="en-US" sz="2400" dirty="0" smtClean="0"/>
              <a:t>Product identification&amp; Traceability</a:t>
            </a:r>
          </a:p>
          <a:p>
            <a:pPr>
              <a:buFont typeface="Wingdings" panose="05000000000000000000" pitchFamily="2" charset="2"/>
              <a:buChar char="Ø"/>
            </a:pPr>
            <a:r>
              <a:rPr lang="en-US" sz="2400" dirty="0" smtClean="0"/>
              <a:t>Product recall-mock recall</a:t>
            </a:r>
          </a:p>
          <a:p>
            <a:pPr>
              <a:buFont typeface="Wingdings" panose="05000000000000000000" pitchFamily="2" charset="2"/>
              <a:buChar char="Ø"/>
            </a:pPr>
            <a:r>
              <a:rPr lang="en-US" sz="2400" dirty="0" smtClean="0"/>
              <a:t>Food defense</a:t>
            </a:r>
          </a:p>
          <a:p>
            <a:pPr marL="0" indent="0">
              <a:buNone/>
            </a:pPr>
            <a:endParaRPr lang="en-US" sz="2400" dirty="0" smtClean="0"/>
          </a:p>
          <a:p>
            <a:pPr marL="0" indent="0">
              <a:buNone/>
            </a:pPr>
            <a:endParaRPr lang="en-US" sz="2400" dirty="0" smtClean="0"/>
          </a:p>
          <a:p>
            <a:pPr marL="0" indent="0">
              <a:buNone/>
            </a:pPr>
            <a:endParaRPr lang="en-US" sz="2400" dirty="0" smtClean="0"/>
          </a:p>
          <a:p>
            <a:pPr>
              <a:buFont typeface="Wingdings" panose="05000000000000000000" pitchFamily="2" charset="2"/>
              <a:buChar char="Ø"/>
            </a:pPr>
            <a:endParaRPr lang="en-US" sz="2400" b="1" dirty="0" smtClean="0"/>
          </a:p>
          <a:p>
            <a:endParaRPr lang="en-US" sz="2400" dirty="0"/>
          </a:p>
          <a:p>
            <a:endParaRPr lang="en-US" sz="2400" dirty="0" smtClean="0"/>
          </a:p>
          <a:p>
            <a:endParaRPr lang="en-US" sz="2400" dirty="0"/>
          </a:p>
          <a:p>
            <a:endParaRPr lang="en-US" sz="2400" dirty="0" smtClean="0"/>
          </a:p>
          <a:p>
            <a:pPr marL="0" indent="0">
              <a:buNone/>
            </a:pPr>
            <a:endParaRPr lang="en-US" sz="2400" dirty="0"/>
          </a:p>
        </p:txBody>
      </p:sp>
      <p:sp>
        <p:nvSpPr>
          <p:cNvPr id="4" name="AutoShape 2" descr="Image result for HACCP PHOTOS"/>
          <p:cNvSpPr>
            <a:spLocks noChangeAspect="1" noChangeArrowheads="1"/>
          </p:cNvSpPr>
          <p:nvPr/>
        </p:nvSpPr>
        <p:spPr bwMode="auto">
          <a:xfrm>
            <a:off x="63500"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ZA"/>
          </a:p>
        </p:txBody>
      </p:sp>
      <p:sp>
        <p:nvSpPr>
          <p:cNvPr id="7" name="AutoShape 8" descr="Image result for HACCP PHOTOS"/>
          <p:cNvSpPr>
            <a:spLocks noChangeAspect="1" noChangeArrowheads="1"/>
          </p:cNvSpPr>
          <p:nvPr/>
        </p:nvSpPr>
        <p:spPr bwMode="auto">
          <a:xfrm>
            <a:off x="215900"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ZA"/>
          </a:p>
        </p:txBody>
      </p:sp>
      <p:sp>
        <p:nvSpPr>
          <p:cNvPr id="8" name="AutoShape 10" descr="Image result for HACCP PHOTOS"/>
          <p:cNvSpPr>
            <a:spLocks noChangeAspect="1" noChangeArrowheads="1"/>
          </p:cNvSpPr>
          <p:nvPr/>
        </p:nvSpPr>
        <p:spPr bwMode="auto">
          <a:xfrm>
            <a:off x="368300" y="160338"/>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ZA"/>
          </a:p>
        </p:txBody>
      </p:sp>
      <p:pic>
        <p:nvPicPr>
          <p:cNvPr id="11" name="Picture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96919" y="1343025"/>
            <a:ext cx="2143125" cy="2143125"/>
          </a:xfrm>
          <a:prstGeom prst="rect">
            <a:avLst/>
          </a:prstGeom>
        </p:spPr>
      </p:pic>
    </p:spTree>
    <p:extLst>
      <p:ext uri="{BB962C8B-B14F-4D97-AF65-F5344CB8AC3E}">
        <p14:creationId xmlns:p14="http://schemas.microsoft.com/office/powerpoint/2010/main" val="119528299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tile tx="0" ty="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15119" y="123825"/>
            <a:ext cx="9618662" cy="658812"/>
          </a:xfrm>
        </p:spPr>
        <p:txBody>
          <a:bodyPr/>
          <a:lstStyle/>
          <a:p>
            <a:pPr>
              <a:spcBef>
                <a:spcPts val="0"/>
              </a:spcBef>
              <a:spcAft>
                <a:spcPts val="0"/>
              </a:spcAft>
            </a:pPr>
            <a:r>
              <a:rPr lang="en-GB" sz="2400" b="1" dirty="0" smtClean="0">
                <a:solidFill>
                  <a:schemeClr val="accent3">
                    <a:lumMod val="50000"/>
                  </a:schemeClr>
                </a:solidFill>
                <a:latin typeface="Arial"/>
                <a:ea typeface="Times New Roman"/>
                <a:cs typeface="Arial"/>
              </a:rPr>
              <a:t> Conclusion</a:t>
            </a:r>
            <a:endParaRPr lang="en-US" sz="3600" dirty="0">
              <a:solidFill>
                <a:schemeClr val="accent3">
                  <a:lumMod val="50000"/>
                </a:schemeClr>
              </a:solidFill>
              <a:effectLst/>
              <a:latin typeface="Arial"/>
              <a:ea typeface="Times New Roman"/>
              <a:cs typeface="Times New Roman"/>
            </a:endParaRPr>
          </a:p>
        </p:txBody>
      </p:sp>
      <p:sp>
        <p:nvSpPr>
          <p:cNvPr id="3" name="Content Placeholder 2"/>
          <p:cNvSpPr>
            <a:spLocks noGrp="1"/>
          </p:cNvSpPr>
          <p:nvPr>
            <p:ph idx="1"/>
          </p:nvPr>
        </p:nvSpPr>
        <p:spPr>
          <a:xfrm>
            <a:off x="391319" y="1078731"/>
            <a:ext cx="10591800" cy="5577064"/>
          </a:xfrm>
        </p:spPr>
        <p:txBody>
          <a:bodyPr/>
          <a:lstStyle/>
          <a:p>
            <a:r>
              <a:rPr lang="en-US" sz="2400" dirty="0" smtClean="0"/>
              <a:t>NRCS accredited to ISO 17020 ensuring demonstrated competency of Management and inspectors</a:t>
            </a:r>
          </a:p>
          <a:p>
            <a:pPr marL="0" indent="0">
              <a:buNone/>
            </a:pPr>
            <a:endParaRPr lang="en-US" sz="2400" dirty="0"/>
          </a:p>
          <a:p>
            <a:endParaRPr lang="en-US" sz="2400" dirty="0" smtClean="0"/>
          </a:p>
          <a:p>
            <a:r>
              <a:rPr lang="en-US" sz="2400" dirty="0" smtClean="0"/>
              <a:t>Implementation process will be completed in phases</a:t>
            </a:r>
          </a:p>
          <a:p>
            <a:pPr marL="0" indent="0">
              <a:buNone/>
            </a:pPr>
            <a:endParaRPr lang="en-US" sz="2400" dirty="0" smtClean="0"/>
          </a:p>
          <a:p>
            <a:pPr marL="0" indent="0">
              <a:buNone/>
            </a:pPr>
            <a:endParaRPr lang="en-US" sz="2400" dirty="0" smtClean="0"/>
          </a:p>
          <a:p>
            <a:r>
              <a:rPr lang="en-US" sz="2400" dirty="0" smtClean="0"/>
              <a:t>All factories to be registered and approved</a:t>
            </a:r>
          </a:p>
          <a:p>
            <a:endParaRPr lang="en-US" sz="2400" dirty="0"/>
          </a:p>
          <a:p>
            <a:pPr marL="0" indent="0">
              <a:buNone/>
            </a:pPr>
            <a:endParaRPr lang="en-US" sz="2400" dirty="0"/>
          </a:p>
          <a:p>
            <a:r>
              <a:rPr lang="en-US" sz="2400" dirty="0" smtClean="0"/>
              <a:t>Cooperation by industry vital for effective implementation</a:t>
            </a:r>
          </a:p>
          <a:p>
            <a:endParaRPr lang="en-US" sz="2400" dirty="0"/>
          </a:p>
          <a:p>
            <a:endParaRPr lang="en-US" sz="2400" dirty="0" smtClean="0"/>
          </a:p>
          <a:p>
            <a:pPr marL="0" indent="0">
              <a:buNone/>
            </a:pPr>
            <a:endParaRPr lang="en-US" sz="2400" dirty="0" smtClean="0"/>
          </a:p>
          <a:p>
            <a:pPr marL="0" indent="0">
              <a:buNone/>
            </a:pPr>
            <a:endParaRPr lang="en-US" sz="2400" dirty="0"/>
          </a:p>
        </p:txBody>
      </p:sp>
    </p:spTree>
    <p:extLst>
      <p:ext uri="{BB962C8B-B14F-4D97-AF65-F5344CB8AC3E}">
        <p14:creationId xmlns:p14="http://schemas.microsoft.com/office/powerpoint/2010/main" val="286934970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tile tx="0" ty="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15119" y="123825"/>
            <a:ext cx="9618662" cy="658812"/>
          </a:xfrm>
        </p:spPr>
        <p:txBody>
          <a:bodyPr/>
          <a:lstStyle/>
          <a:p>
            <a:pPr>
              <a:spcBef>
                <a:spcPts val="0"/>
              </a:spcBef>
              <a:spcAft>
                <a:spcPts val="0"/>
              </a:spcAft>
            </a:pPr>
            <a:r>
              <a:rPr lang="en-GB" sz="2400" b="1" dirty="0" smtClean="0">
                <a:solidFill>
                  <a:schemeClr val="accent3">
                    <a:lumMod val="50000"/>
                  </a:schemeClr>
                </a:solidFill>
                <a:latin typeface="Arial"/>
                <a:ea typeface="Times New Roman"/>
                <a:cs typeface="Arial"/>
              </a:rPr>
              <a:t> </a:t>
            </a:r>
            <a:r>
              <a:rPr lang="en-GB" sz="2400" b="1" dirty="0">
                <a:solidFill>
                  <a:schemeClr val="accent3">
                    <a:lumMod val="50000"/>
                  </a:schemeClr>
                </a:solidFill>
                <a:latin typeface="Arial"/>
                <a:ea typeface="Times New Roman"/>
                <a:cs typeface="Arial"/>
              </a:rPr>
              <a:t>Geographical spread </a:t>
            </a:r>
            <a:endParaRPr lang="en-US" sz="2400" dirty="0">
              <a:solidFill>
                <a:schemeClr val="accent3">
                  <a:lumMod val="50000"/>
                </a:schemeClr>
              </a:solidFill>
              <a:effectLst/>
              <a:latin typeface="Arial"/>
              <a:ea typeface="Times New Roman"/>
              <a:cs typeface="Times New Roman"/>
            </a:endParaRPr>
          </a:p>
        </p:txBody>
      </p:sp>
      <p:sp>
        <p:nvSpPr>
          <p:cNvPr id="3" name="Content Placeholder 2"/>
          <p:cNvSpPr>
            <a:spLocks noGrp="1"/>
          </p:cNvSpPr>
          <p:nvPr>
            <p:ph idx="1"/>
          </p:nvPr>
        </p:nvSpPr>
        <p:spPr>
          <a:xfrm>
            <a:off x="391319" y="1078731"/>
            <a:ext cx="10591800" cy="5577064"/>
          </a:xfrm>
        </p:spPr>
        <p:txBody>
          <a:bodyPr/>
          <a:lstStyle/>
          <a:p>
            <a:pPr marL="0" indent="0">
              <a:buNone/>
            </a:pPr>
            <a:endParaRPr lang="en-US" sz="2400" dirty="0" smtClean="0"/>
          </a:p>
          <a:p>
            <a:pPr marL="0" indent="0" algn="ctr">
              <a:buNone/>
            </a:pPr>
            <a:r>
              <a:rPr lang="en-US" sz="2400" b="1" dirty="0" smtClean="0"/>
              <a:t>Number </a:t>
            </a:r>
            <a:r>
              <a:rPr lang="en-US" sz="2400" b="1" dirty="0"/>
              <a:t>of processed meat </a:t>
            </a:r>
            <a:r>
              <a:rPr lang="en-US" sz="2400" b="1" dirty="0" smtClean="0"/>
              <a:t>facilities </a:t>
            </a:r>
          </a:p>
          <a:p>
            <a:pPr marL="0" indent="0" algn="ctr">
              <a:buNone/>
            </a:pPr>
            <a:r>
              <a:rPr lang="en-US" sz="2400" b="1" dirty="0" smtClean="0"/>
              <a:t>(</a:t>
            </a:r>
            <a:r>
              <a:rPr lang="en-US" sz="2400" b="1" dirty="0"/>
              <a:t>Filtered for </a:t>
            </a:r>
            <a:r>
              <a:rPr lang="en-US" sz="2400" b="1" dirty="0" smtClean="0"/>
              <a:t>high risk </a:t>
            </a:r>
            <a:r>
              <a:rPr lang="en-US" sz="2400" b="1" dirty="0"/>
              <a:t>processed meat products)</a:t>
            </a:r>
          </a:p>
          <a:p>
            <a:endParaRPr lang="en-US" sz="2400" dirty="0" smtClean="0"/>
          </a:p>
          <a:p>
            <a:pPr marL="0" indent="0">
              <a:buNone/>
            </a:pPr>
            <a:endParaRPr lang="en-US" sz="2400" dirty="0" smtClean="0"/>
          </a:p>
          <a:p>
            <a:pPr marL="0" indent="0">
              <a:buNone/>
            </a:pPr>
            <a:endParaRPr lang="en-US" sz="2400" dirty="0"/>
          </a:p>
        </p:txBody>
      </p:sp>
      <p:graphicFrame>
        <p:nvGraphicFramePr>
          <p:cNvPr id="4" name="Chart 3"/>
          <p:cNvGraphicFramePr/>
          <p:nvPr>
            <p:extLst>
              <p:ext uri="{D42A27DB-BD31-4B8C-83A1-F6EECF244321}">
                <p14:modId xmlns:p14="http://schemas.microsoft.com/office/powerpoint/2010/main" val="2208633132"/>
              </p:ext>
            </p:extLst>
          </p:nvPr>
        </p:nvGraphicFramePr>
        <p:xfrm>
          <a:off x="1286221" y="2384563"/>
          <a:ext cx="8628062" cy="424597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67797962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tile tx="0" ty="0" sx="100000" sy="100000" flip="none" algn="tl"/>
        </a:blipFill>
        <a:effectLst/>
      </p:bgPr>
    </p:bg>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a:xfrm>
            <a:off x="742950" y="228600"/>
            <a:ext cx="8420100" cy="609600"/>
          </a:xfrm>
        </p:spPr>
        <p:txBody>
          <a:bodyPr/>
          <a:lstStyle/>
          <a:p>
            <a:pPr algn="l" eaLnBrk="1" hangingPunct="1"/>
            <a:r>
              <a:rPr lang="en-US" altLang="en-US" sz="3200" b="1" smtClean="0">
                <a:solidFill>
                  <a:schemeClr val="bg1"/>
                </a:solidFill>
                <a:latin typeface="Arial" panose="020B0604020202020204" pitchFamily="34" charset="0"/>
                <a:ea typeface="ＭＳ Ｐゴシック" panose="020B0600070205080204" pitchFamily="34" charset="-128"/>
                <a:cs typeface="Arial" panose="020B0604020202020204" pitchFamily="34" charset="0"/>
              </a:rPr>
              <a:t>Levy Coverage</a:t>
            </a:r>
          </a:p>
        </p:txBody>
      </p:sp>
      <p:sp>
        <p:nvSpPr>
          <p:cNvPr id="17411" name="Rectangle 6"/>
          <p:cNvSpPr>
            <a:spLocks noChangeArrowheads="1"/>
          </p:cNvSpPr>
          <p:nvPr/>
        </p:nvSpPr>
        <p:spPr bwMode="auto">
          <a:xfrm>
            <a:off x="376238" y="1189038"/>
            <a:ext cx="9361487" cy="5262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342900" marR="0" lvl="0" indent="-342900" algn="l" defTabSz="520700" rtl="0" eaLnBrk="1" fontAlgn="base" latinLnBrk="0" hangingPunct="1">
              <a:lnSpc>
                <a:spcPct val="100000"/>
              </a:lnSpc>
              <a:spcBef>
                <a:spcPct val="0"/>
              </a:spcBef>
              <a:spcAft>
                <a:spcPct val="0"/>
              </a:spcAft>
              <a:buClr>
                <a:srgbClr val="008E00"/>
              </a:buClr>
              <a:buSzTx/>
              <a:buFont typeface="Wingdings" pitchFamily="2" charset="2"/>
              <a:buChar char="q"/>
              <a:tabLst/>
              <a:defRPr/>
            </a:pPr>
            <a:endParaRPr kumimoji="0" lang="en-US" sz="2400" b="1" i="0" u="none" strike="noStrike" kern="1200" cap="none" spc="0" normalizeH="0" baseline="0" noProof="0" dirty="0">
              <a:ln>
                <a:noFill/>
              </a:ln>
              <a:solidFill>
                <a:srgbClr val="000000"/>
              </a:solidFill>
              <a:effectLst/>
              <a:uLnTx/>
              <a:uFillTx/>
              <a:latin typeface="Calibri" pitchFamily="34" charset="0"/>
              <a:ea typeface="ＭＳ Ｐゴシック" pitchFamily="-48" charset="-128"/>
              <a:cs typeface="+mn-cs"/>
            </a:endParaRPr>
          </a:p>
          <a:p>
            <a:pPr marL="342900" marR="0" lvl="0" indent="-342900" algn="l" defTabSz="520700" rtl="0" eaLnBrk="1" fontAlgn="base" latinLnBrk="0" hangingPunct="1">
              <a:lnSpc>
                <a:spcPct val="200000"/>
              </a:lnSpc>
              <a:spcBef>
                <a:spcPct val="0"/>
              </a:spcBef>
              <a:spcAft>
                <a:spcPct val="0"/>
              </a:spcAft>
              <a:buClr>
                <a:srgbClr val="008E00"/>
              </a:buClr>
              <a:buSzTx/>
              <a:buFont typeface="Wingdings" pitchFamily="2" charset="2"/>
              <a:buChar char="q"/>
              <a:tabLst/>
              <a:defRPr/>
            </a:pPr>
            <a:r>
              <a:rPr kumimoji="0" lang="en-US" sz="2400" b="1" i="0" u="none" strike="noStrike" kern="1200" cap="none" spc="0" normalizeH="0" baseline="0" noProof="0" dirty="0">
                <a:ln>
                  <a:noFill/>
                </a:ln>
                <a:solidFill>
                  <a:srgbClr val="000000"/>
                </a:solidFill>
                <a:effectLst/>
                <a:uLnTx/>
                <a:uFillTx/>
                <a:latin typeface="Calibri" pitchFamily="34" charset="0"/>
                <a:ea typeface="ＭＳ Ｐゴシック" pitchFamily="-48" charset="-128"/>
                <a:cs typeface="+mn-cs"/>
              </a:rPr>
              <a:t>Risk Based approach informs enforcement and compliance activities</a:t>
            </a:r>
          </a:p>
          <a:p>
            <a:pPr marL="342900" marR="0" lvl="0" indent="-342900" algn="l" defTabSz="520700" rtl="0" eaLnBrk="1" fontAlgn="base" latinLnBrk="0" hangingPunct="1">
              <a:lnSpc>
                <a:spcPct val="200000"/>
              </a:lnSpc>
              <a:spcBef>
                <a:spcPct val="0"/>
              </a:spcBef>
              <a:spcAft>
                <a:spcPct val="0"/>
              </a:spcAft>
              <a:buClr>
                <a:srgbClr val="008E00"/>
              </a:buClr>
              <a:buSzTx/>
              <a:buFont typeface="Wingdings" pitchFamily="2" charset="2"/>
              <a:buChar char="q"/>
              <a:tabLst/>
              <a:defRPr/>
            </a:pPr>
            <a:r>
              <a:rPr kumimoji="0" lang="en-US" sz="2400" b="1" i="0" u="none" strike="noStrike" kern="1200" cap="none" spc="0" normalizeH="0" baseline="0" noProof="0" dirty="0">
                <a:ln>
                  <a:noFill/>
                </a:ln>
                <a:solidFill>
                  <a:srgbClr val="000000"/>
                </a:solidFill>
                <a:effectLst/>
                <a:uLnTx/>
                <a:uFillTx/>
                <a:latin typeface="Calibri" pitchFamily="34" charset="0"/>
                <a:ea typeface="ＭＳ Ｐゴシック" pitchFamily="-48" charset="-128"/>
                <a:cs typeface="+mn-cs"/>
              </a:rPr>
              <a:t>Schedule and adhoc inspections for processing facilities </a:t>
            </a:r>
          </a:p>
          <a:p>
            <a:pPr marL="342900" marR="0" lvl="0" indent="-342900" algn="l" defTabSz="520700" rtl="0" eaLnBrk="1" fontAlgn="base" latinLnBrk="0" hangingPunct="1">
              <a:lnSpc>
                <a:spcPct val="200000"/>
              </a:lnSpc>
              <a:spcBef>
                <a:spcPct val="0"/>
              </a:spcBef>
              <a:spcAft>
                <a:spcPct val="0"/>
              </a:spcAft>
              <a:buClr>
                <a:srgbClr val="008E00"/>
              </a:buClr>
              <a:buSzTx/>
              <a:buFont typeface="Wingdings" pitchFamily="2" charset="2"/>
              <a:buChar char="q"/>
              <a:tabLst/>
              <a:defRPr/>
            </a:pPr>
            <a:r>
              <a:rPr kumimoji="0" lang="en-US" sz="2400" b="1" i="0" u="none" strike="noStrike" kern="1200" cap="none" spc="0" normalizeH="0" baseline="0" noProof="0" dirty="0">
                <a:ln>
                  <a:noFill/>
                </a:ln>
                <a:solidFill>
                  <a:srgbClr val="000000"/>
                </a:solidFill>
                <a:effectLst/>
                <a:uLnTx/>
                <a:uFillTx/>
                <a:latin typeface="Calibri" pitchFamily="34" charset="0"/>
                <a:ea typeface="ＭＳ Ｐゴシック" pitchFamily="-48" charset="-128"/>
                <a:cs typeface="+mn-cs"/>
              </a:rPr>
              <a:t>Products monitoring for Microbiological and chemical testing </a:t>
            </a:r>
          </a:p>
          <a:p>
            <a:pPr marL="342900" marR="0" lvl="0" indent="-342900" algn="l" defTabSz="520700" rtl="0" eaLnBrk="1" fontAlgn="base" latinLnBrk="0" hangingPunct="1">
              <a:lnSpc>
                <a:spcPct val="200000"/>
              </a:lnSpc>
              <a:spcBef>
                <a:spcPct val="0"/>
              </a:spcBef>
              <a:spcAft>
                <a:spcPct val="0"/>
              </a:spcAft>
              <a:buClr>
                <a:srgbClr val="008E00"/>
              </a:buClr>
              <a:buSzTx/>
              <a:buFont typeface="Wingdings" pitchFamily="2" charset="2"/>
              <a:buChar char="q"/>
              <a:tabLst/>
              <a:defRPr/>
            </a:pPr>
            <a:r>
              <a:rPr kumimoji="0" lang="en-US" sz="2400" b="1" i="0" u="none" strike="noStrike" kern="1200" cap="none" spc="0" normalizeH="0" baseline="0" noProof="0" dirty="0">
                <a:ln>
                  <a:noFill/>
                </a:ln>
                <a:solidFill>
                  <a:srgbClr val="000000"/>
                </a:solidFill>
                <a:effectLst/>
                <a:uLnTx/>
                <a:uFillTx/>
                <a:latin typeface="Calibri" pitchFamily="34" charset="0"/>
                <a:ea typeface="ＭＳ Ｐゴシック" pitchFamily="-48" charset="-128"/>
                <a:cs typeface="+mn-cs"/>
              </a:rPr>
              <a:t>Physical inspection of final product</a:t>
            </a:r>
          </a:p>
          <a:p>
            <a:pPr marL="342900" marR="0" lvl="0" indent="-342900" algn="l" defTabSz="520700" rtl="0" eaLnBrk="1" fontAlgn="base" latinLnBrk="0" hangingPunct="1">
              <a:lnSpc>
                <a:spcPct val="200000"/>
              </a:lnSpc>
              <a:spcBef>
                <a:spcPct val="0"/>
              </a:spcBef>
              <a:spcAft>
                <a:spcPct val="0"/>
              </a:spcAft>
              <a:buClr>
                <a:srgbClr val="008E00"/>
              </a:buClr>
              <a:buSzTx/>
              <a:buFont typeface="Wingdings" pitchFamily="2" charset="2"/>
              <a:buChar char="q"/>
              <a:tabLst/>
              <a:defRPr/>
            </a:pPr>
            <a:r>
              <a:rPr kumimoji="0" lang="en-US" sz="2400" b="1" i="0" u="none" strike="noStrike" kern="1200" cap="none" spc="0" normalizeH="0" baseline="0" noProof="0" dirty="0">
                <a:ln>
                  <a:noFill/>
                </a:ln>
                <a:solidFill>
                  <a:srgbClr val="000000"/>
                </a:solidFill>
                <a:effectLst/>
                <a:uLnTx/>
                <a:uFillTx/>
                <a:latin typeface="Calibri" pitchFamily="34" charset="0"/>
                <a:ea typeface="ＭＳ Ｐゴシック" pitchFamily="-48" charset="-128"/>
                <a:cs typeface="+mn-cs"/>
              </a:rPr>
              <a:t>Human Resource cost </a:t>
            </a:r>
          </a:p>
          <a:p>
            <a:pPr marL="342900" marR="0" lvl="0" indent="-342900" algn="l" defTabSz="520700" rtl="0" eaLnBrk="1" fontAlgn="base" latinLnBrk="0" hangingPunct="1">
              <a:lnSpc>
                <a:spcPct val="200000"/>
              </a:lnSpc>
              <a:spcBef>
                <a:spcPct val="0"/>
              </a:spcBef>
              <a:spcAft>
                <a:spcPct val="0"/>
              </a:spcAft>
              <a:buClr>
                <a:srgbClr val="008E00"/>
              </a:buClr>
              <a:buSzTx/>
              <a:buFont typeface="Wingdings" pitchFamily="2" charset="2"/>
              <a:buChar char="q"/>
              <a:tabLst/>
              <a:defRPr/>
            </a:pPr>
            <a:r>
              <a:rPr kumimoji="0" lang="en-US" sz="2400" b="1" i="0" u="none" strike="noStrike" kern="1200" cap="none" spc="0" normalizeH="0" baseline="0" noProof="0" dirty="0">
                <a:ln>
                  <a:noFill/>
                </a:ln>
                <a:solidFill>
                  <a:srgbClr val="000000"/>
                </a:solidFill>
                <a:effectLst/>
                <a:uLnTx/>
                <a:uFillTx/>
                <a:latin typeface="Calibri" pitchFamily="34" charset="0"/>
                <a:ea typeface="ＭＳ Ｐゴシック" pitchFamily="-48" charset="-128"/>
                <a:cs typeface="+mn-cs"/>
              </a:rPr>
              <a:t>Training and awareness workshops</a:t>
            </a:r>
          </a:p>
          <a:p>
            <a:pPr marL="0" marR="0" lvl="0" indent="0" algn="l" defTabSz="520700" rtl="0" eaLnBrk="1" fontAlgn="base" latinLnBrk="0" hangingPunct="1">
              <a:lnSpc>
                <a:spcPct val="100000"/>
              </a:lnSpc>
              <a:spcBef>
                <a:spcPct val="0"/>
              </a:spcBef>
              <a:spcAft>
                <a:spcPct val="0"/>
              </a:spcAft>
              <a:buClr>
                <a:srgbClr val="008E00"/>
              </a:buClr>
              <a:buSzTx/>
              <a:buFontTx/>
              <a:buNone/>
              <a:tabLst/>
              <a:defRPr/>
            </a:pPr>
            <a:endParaRPr kumimoji="0" lang="en-US" sz="2400" b="1" i="0" u="none" strike="noStrike" kern="1200" cap="none" spc="0" normalizeH="0" baseline="0" noProof="0" dirty="0">
              <a:ln>
                <a:noFill/>
              </a:ln>
              <a:solidFill>
                <a:srgbClr val="000000"/>
              </a:solidFill>
              <a:effectLst/>
              <a:uLnTx/>
              <a:uFillTx/>
              <a:latin typeface="Calibri" pitchFamily="34" charset="0"/>
              <a:ea typeface="ＭＳ Ｐゴシック" pitchFamily="-48" charset="-128"/>
              <a:cs typeface="+mn-cs"/>
            </a:endParaRPr>
          </a:p>
        </p:txBody>
      </p:sp>
      <p:sp>
        <p:nvSpPr>
          <p:cNvPr id="17412" name="Slide Number Placeholder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1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1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1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1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100">
                <a:solidFill>
                  <a:schemeClr val="tx1"/>
                </a:solidFill>
                <a:latin typeface="Arial" panose="020B0604020202020204" pitchFamily="34" charset="0"/>
                <a:ea typeface="ＭＳ Ｐゴシック" panose="020B0600070205080204" pitchFamily="34" charset="-128"/>
              </a:defRPr>
            </a:lvl5pPr>
            <a:lvl6pPr marL="2514600" indent="-228600" defTabSz="520700" eaLnBrk="0" fontAlgn="base" hangingPunct="0">
              <a:spcBef>
                <a:spcPct val="0"/>
              </a:spcBef>
              <a:spcAft>
                <a:spcPct val="0"/>
              </a:spcAft>
              <a:defRPr sz="2100">
                <a:solidFill>
                  <a:schemeClr val="tx1"/>
                </a:solidFill>
                <a:latin typeface="Arial" panose="020B0604020202020204" pitchFamily="34" charset="0"/>
                <a:ea typeface="ＭＳ Ｐゴシック" panose="020B0600070205080204" pitchFamily="34" charset="-128"/>
              </a:defRPr>
            </a:lvl6pPr>
            <a:lvl7pPr marL="2971800" indent="-228600" defTabSz="520700" eaLnBrk="0" fontAlgn="base" hangingPunct="0">
              <a:spcBef>
                <a:spcPct val="0"/>
              </a:spcBef>
              <a:spcAft>
                <a:spcPct val="0"/>
              </a:spcAft>
              <a:defRPr sz="2100">
                <a:solidFill>
                  <a:schemeClr val="tx1"/>
                </a:solidFill>
                <a:latin typeface="Arial" panose="020B0604020202020204" pitchFamily="34" charset="0"/>
                <a:ea typeface="ＭＳ Ｐゴシック" panose="020B0600070205080204" pitchFamily="34" charset="-128"/>
              </a:defRPr>
            </a:lvl7pPr>
            <a:lvl8pPr marL="3429000" indent="-228600" defTabSz="520700" eaLnBrk="0" fontAlgn="base" hangingPunct="0">
              <a:spcBef>
                <a:spcPct val="0"/>
              </a:spcBef>
              <a:spcAft>
                <a:spcPct val="0"/>
              </a:spcAft>
              <a:defRPr sz="2100">
                <a:solidFill>
                  <a:schemeClr val="tx1"/>
                </a:solidFill>
                <a:latin typeface="Arial" panose="020B0604020202020204" pitchFamily="34" charset="0"/>
                <a:ea typeface="ＭＳ Ｐゴシック" panose="020B0600070205080204" pitchFamily="34" charset="-128"/>
              </a:defRPr>
            </a:lvl8pPr>
            <a:lvl9pPr marL="3886200" indent="-228600" defTabSz="520700" eaLnBrk="0" fontAlgn="base" hangingPunct="0">
              <a:spcBef>
                <a:spcPct val="0"/>
              </a:spcBef>
              <a:spcAft>
                <a:spcPct val="0"/>
              </a:spcAft>
              <a:defRPr sz="2100">
                <a:solidFill>
                  <a:schemeClr val="tx1"/>
                </a:solidFill>
                <a:latin typeface="Arial" panose="020B0604020202020204" pitchFamily="34" charset="0"/>
                <a:ea typeface="ＭＳ Ｐゴシック" panose="020B0600070205080204" pitchFamily="34" charset="-128"/>
              </a:defRPr>
            </a:lvl9pPr>
          </a:lstStyle>
          <a:p>
            <a:pPr marL="0" marR="0" lvl="0" indent="0" algn="r" defTabSz="520700" rtl="0" eaLnBrk="1" fontAlgn="base" latinLnBrk="0" hangingPunct="1">
              <a:lnSpc>
                <a:spcPct val="100000"/>
              </a:lnSpc>
              <a:spcBef>
                <a:spcPct val="0"/>
              </a:spcBef>
              <a:spcAft>
                <a:spcPct val="0"/>
              </a:spcAft>
              <a:buClrTx/>
              <a:buSzTx/>
              <a:buFontTx/>
              <a:buNone/>
              <a:tabLst/>
              <a:defRPr/>
            </a:pPr>
            <a:fld id="{F3A7E496-FD6D-4334-8532-E4FECC02AB02}" type="slidenum">
              <a:rPr kumimoji="0" lang="en-US" altLang="en-US" sz="1400" b="0" i="0" u="none" strike="noStrike" kern="1200" cap="none" spc="0" normalizeH="0" baseline="0" noProof="0" smtClean="0">
                <a:ln>
                  <a:noFill/>
                </a:ln>
                <a:solidFill>
                  <a:srgbClr val="898989"/>
                </a:solidFill>
                <a:effectLst/>
                <a:uLnTx/>
                <a:uFillTx/>
                <a:latin typeface="Calibri" panose="020F0502020204030204" pitchFamily="34" charset="0"/>
                <a:ea typeface="ＭＳ Ｐゴシック" panose="020B0600070205080204" pitchFamily="34" charset="-128"/>
                <a:cs typeface="+mn-cs"/>
              </a:rPr>
              <a:pPr marL="0" marR="0" lvl="0" indent="0" algn="r" defTabSz="520700" rtl="0" eaLnBrk="1" fontAlgn="base" latinLnBrk="0" hangingPunct="1">
                <a:lnSpc>
                  <a:spcPct val="100000"/>
                </a:lnSpc>
                <a:spcBef>
                  <a:spcPct val="0"/>
                </a:spcBef>
                <a:spcAft>
                  <a:spcPct val="0"/>
                </a:spcAft>
                <a:buClrTx/>
                <a:buSzTx/>
                <a:buFontTx/>
                <a:buNone/>
                <a:tabLst/>
                <a:defRPr/>
              </a:pPr>
              <a:t>24</a:t>
            </a:fld>
            <a:endParaRPr kumimoji="0" lang="en-US" altLang="en-US" sz="1400" b="0" i="0" u="none" strike="noStrike" kern="1200" cap="none" spc="0" normalizeH="0" baseline="0" noProof="0" smtClean="0">
              <a:ln>
                <a:noFill/>
              </a:ln>
              <a:solidFill>
                <a:srgbClr val="898989"/>
              </a:solidFill>
              <a:effectLst/>
              <a:uLnTx/>
              <a:uFillTx/>
              <a:latin typeface="Calibri" panose="020F0502020204030204" pitchFamily="34" charset="0"/>
              <a:ea typeface="ＭＳ Ｐゴシック" panose="020B0600070205080204" pitchFamily="34" charset="-128"/>
              <a:cs typeface="+mn-cs"/>
            </a:endParaRPr>
          </a:p>
        </p:txBody>
      </p:sp>
    </p:spTree>
    <p:extLst>
      <p:ext uri="{BB962C8B-B14F-4D97-AF65-F5344CB8AC3E}">
        <p14:creationId xmlns:p14="http://schemas.microsoft.com/office/powerpoint/2010/main" val="68524378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tile tx="0" ty="0" sx="100000" sy="100000" flip="none" algn="tl"/>
        </a:blipFill>
        <a:effectLst/>
      </p:bgPr>
    </p:bg>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a:xfrm>
            <a:off x="742950" y="228600"/>
            <a:ext cx="8420100" cy="609600"/>
          </a:xfrm>
        </p:spPr>
        <p:txBody>
          <a:bodyPr/>
          <a:lstStyle/>
          <a:p>
            <a:pPr algn="l" eaLnBrk="1" hangingPunct="1"/>
            <a:r>
              <a:rPr lang="en-US" altLang="en-US" sz="3200" b="1" dirty="0" smtClean="0">
                <a:solidFill>
                  <a:schemeClr val="bg1"/>
                </a:solidFill>
                <a:latin typeface="Arial" panose="020B0604020202020204" pitchFamily="34" charset="0"/>
                <a:ea typeface="ＭＳ Ｐゴシック" panose="020B0600070205080204" pitchFamily="34" charset="-128"/>
                <a:cs typeface="Arial" panose="020B0604020202020204" pitchFamily="34" charset="0"/>
              </a:rPr>
              <a:t>Regulatory Cost  and Levy Proposa</a:t>
            </a:r>
            <a:r>
              <a:rPr lang="en-US" altLang="en-US" sz="3200" b="1" dirty="0">
                <a:solidFill>
                  <a:schemeClr val="bg1"/>
                </a:solidFill>
                <a:latin typeface="Arial" panose="020B0604020202020204" pitchFamily="34" charset="0"/>
                <a:ea typeface="ＭＳ Ｐゴシック" panose="020B0600070205080204" pitchFamily="34" charset="-128"/>
                <a:cs typeface="Arial" panose="020B0604020202020204" pitchFamily="34" charset="0"/>
              </a:rPr>
              <a:t>l</a:t>
            </a:r>
            <a:endParaRPr lang="en-US" altLang="en-US" sz="3200" b="1" dirty="0" smtClean="0">
              <a:solidFill>
                <a:schemeClr val="bg1"/>
              </a:solidFill>
              <a:latin typeface="Arial" panose="020B0604020202020204" pitchFamily="34" charset="0"/>
              <a:ea typeface="ＭＳ Ｐゴシック" panose="020B0600070205080204" pitchFamily="34" charset="-128"/>
              <a:cs typeface="Arial" panose="020B0604020202020204" pitchFamily="34" charset="0"/>
            </a:endParaRPr>
          </a:p>
        </p:txBody>
      </p:sp>
      <p:sp>
        <p:nvSpPr>
          <p:cNvPr id="17411" name="Rectangle 6"/>
          <p:cNvSpPr>
            <a:spLocks noChangeArrowheads="1"/>
          </p:cNvSpPr>
          <p:nvPr/>
        </p:nvSpPr>
        <p:spPr bwMode="auto">
          <a:xfrm>
            <a:off x="376238" y="1189038"/>
            <a:ext cx="9361487" cy="1570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342900" marR="0" lvl="0" indent="-342900" algn="l" defTabSz="520700" rtl="0" eaLnBrk="1" fontAlgn="base" latinLnBrk="0" hangingPunct="1">
              <a:lnSpc>
                <a:spcPct val="100000"/>
              </a:lnSpc>
              <a:spcBef>
                <a:spcPct val="0"/>
              </a:spcBef>
              <a:spcAft>
                <a:spcPct val="0"/>
              </a:spcAft>
              <a:buClr>
                <a:srgbClr val="008E00"/>
              </a:buClr>
              <a:buSzTx/>
              <a:buFont typeface="Wingdings" pitchFamily="2" charset="2"/>
              <a:buChar char="q"/>
              <a:tabLst/>
              <a:defRPr/>
            </a:pPr>
            <a:endParaRPr kumimoji="0" lang="en-US" sz="2400" b="1" i="0" u="none" strike="noStrike" kern="1200" cap="none" spc="0" normalizeH="0" baseline="0" noProof="0" dirty="0">
              <a:ln>
                <a:noFill/>
              </a:ln>
              <a:solidFill>
                <a:srgbClr val="000000"/>
              </a:solidFill>
              <a:effectLst/>
              <a:uLnTx/>
              <a:uFillTx/>
              <a:latin typeface="Calibri" pitchFamily="34" charset="0"/>
              <a:ea typeface="ＭＳ Ｐゴシック" pitchFamily="-48" charset="-128"/>
              <a:cs typeface="+mn-cs"/>
            </a:endParaRPr>
          </a:p>
          <a:p>
            <a:pPr marL="0" marR="0" lvl="0" indent="0" algn="l" defTabSz="520700" rtl="0" eaLnBrk="1" fontAlgn="base" latinLnBrk="0" hangingPunct="1">
              <a:lnSpc>
                <a:spcPct val="200000"/>
              </a:lnSpc>
              <a:spcBef>
                <a:spcPct val="0"/>
              </a:spcBef>
              <a:spcAft>
                <a:spcPct val="0"/>
              </a:spcAft>
              <a:buClr>
                <a:srgbClr val="008E00"/>
              </a:buClr>
              <a:buSzTx/>
              <a:buFontTx/>
              <a:buNone/>
              <a:tabLst/>
              <a:defRPr/>
            </a:pPr>
            <a:endParaRPr kumimoji="0" lang="en-US" sz="2400" b="1" i="0" u="none" strike="noStrike" kern="1200" cap="none" spc="0" normalizeH="0" baseline="0" noProof="0" dirty="0">
              <a:ln>
                <a:noFill/>
              </a:ln>
              <a:solidFill>
                <a:srgbClr val="000000"/>
              </a:solidFill>
              <a:effectLst/>
              <a:uLnTx/>
              <a:uFillTx/>
              <a:latin typeface="Calibri" pitchFamily="34" charset="0"/>
              <a:ea typeface="ＭＳ Ｐゴシック" pitchFamily="-48" charset="-128"/>
              <a:cs typeface="+mn-cs"/>
            </a:endParaRPr>
          </a:p>
          <a:p>
            <a:pPr marL="0" marR="0" lvl="0" indent="0" algn="l" defTabSz="520700" rtl="0" eaLnBrk="1" fontAlgn="base" latinLnBrk="0" hangingPunct="1">
              <a:lnSpc>
                <a:spcPct val="100000"/>
              </a:lnSpc>
              <a:spcBef>
                <a:spcPct val="0"/>
              </a:spcBef>
              <a:spcAft>
                <a:spcPct val="0"/>
              </a:spcAft>
              <a:buClr>
                <a:srgbClr val="008E00"/>
              </a:buClr>
              <a:buSzTx/>
              <a:buFontTx/>
              <a:buNone/>
              <a:tabLst/>
              <a:defRPr/>
            </a:pPr>
            <a:endParaRPr kumimoji="0" lang="en-US" sz="2400" b="1" i="0" u="none" strike="noStrike" kern="1200" cap="none" spc="0" normalizeH="0" baseline="0" noProof="0" dirty="0">
              <a:ln>
                <a:noFill/>
              </a:ln>
              <a:solidFill>
                <a:srgbClr val="000000"/>
              </a:solidFill>
              <a:effectLst/>
              <a:uLnTx/>
              <a:uFillTx/>
              <a:latin typeface="Calibri" pitchFamily="34" charset="0"/>
              <a:ea typeface="ＭＳ Ｐゴシック" pitchFamily="-48" charset="-128"/>
              <a:cs typeface="+mn-cs"/>
            </a:endParaRPr>
          </a:p>
        </p:txBody>
      </p:sp>
      <p:sp>
        <p:nvSpPr>
          <p:cNvPr id="22532" name="Slide Number Placeholder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1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1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1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1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100">
                <a:solidFill>
                  <a:schemeClr val="tx1"/>
                </a:solidFill>
                <a:latin typeface="Arial" panose="020B0604020202020204" pitchFamily="34" charset="0"/>
                <a:ea typeface="ＭＳ Ｐゴシック" panose="020B0600070205080204" pitchFamily="34" charset="-128"/>
              </a:defRPr>
            </a:lvl5pPr>
            <a:lvl6pPr marL="2514600" indent="-228600" defTabSz="520700" eaLnBrk="0" fontAlgn="base" hangingPunct="0">
              <a:spcBef>
                <a:spcPct val="0"/>
              </a:spcBef>
              <a:spcAft>
                <a:spcPct val="0"/>
              </a:spcAft>
              <a:defRPr sz="2100">
                <a:solidFill>
                  <a:schemeClr val="tx1"/>
                </a:solidFill>
                <a:latin typeface="Arial" panose="020B0604020202020204" pitchFamily="34" charset="0"/>
                <a:ea typeface="ＭＳ Ｐゴシック" panose="020B0600070205080204" pitchFamily="34" charset="-128"/>
              </a:defRPr>
            </a:lvl6pPr>
            <a:lvl7pPr marL="2971800" indent="-228600" defTabSz="520700" eaLnBrk="0" fontAlgn="base" hangingPunct="0">
              <a:spcBef>
                <a:spcPct val="0"/>
              </a:spcBef>
              <a:spcAft>
                <a:spcPct val="0"/>
              </a:spcAft>
              <a:defRPr sz="2100">
                <a:solidFill>
                  <a:schemeClr val="tx1"/>
                </a:solidFill>
                <a:latin typeface="Arial" panose="020B0604020202020204" pitchFamily="34" charset="0"/>
                <a:ea typeface="ＭＳ Ｐゴシック" panose="020B0600070205080204" pitchFamily="34" charset="-128"/>
              </a:defRPr>
            </a:lvl7pPr>
            <a:lvl8pPr marL="3429000" indent="-228600" defTabSz="520700" eaLnBrk="0" fontAlgn="base" hangingPunct="0">
              <a:spcBef>
                <a:spcPct val="0"/>
              </a:spcBef>
              <a:spcAft>
                <a:spcPct val="0"/>
              </a:spcAft>
              <a:defRPr sz="2100">
                <a:solidFill>
                  <a:schemeClr val="tx1"/>
                </a:solidFill>
                <a:latin typeface="Arial" panose="020B0604020202020204" pitchFamily="34" charset="0"/>
                <a:ea typeface="ＭＳ Ｐゴシック" panose="020B0600070205080204" pitchFamily="34" charset="-128"/>
              </a:defRPr>
            </a:lvl8pPr>
            <a:lvl9pPr marL="3886200" indent="-228600" defTabSz="520700" eaLnBrk="0" fontAlgn="base" hangingPunct="0">
              <a:spcBef>
                <a:spcPct val="0"/>
              </a:spcBef>
              <a:spcAft>
                <a:spcPct val="0"/>
              </a:spcAft>
              <a:defRPr sz="2100">
                <a:solidFill>
                  <a:schemeClr val="tx1"/>
                </a:solidFill>
                <a:latin typeface="Arial" panose="020B0604020202020204" pitchFamily="34" charset="0"/>
                <a:ea typeface="ＭＳ Ｐゴシック" panose="020B0600070205080204" pitchFamily="34" charset="-128"/>
              </a:defRPr>
            </a:lvl9pPr>
          </a:lstStyle>
          <a:p>
            <a:pPr marL="0" marR="0" lvl="0" indent="0" algn="r" defTabSz="520700" rtl="0" eaLnBrk="1" fontAlgn="base" latinLnBrk="0" hangingPunct="1">
              <a:lnSpc>
                <a:spcPct val="100000"/>
              </a:lnSpc>
              <a:spcBef>
                <a:spcPct val="0"/>
              </a:spcBef>
              <a:spcAft>
                <a:spcPct val="0"/>
              </a:spcAft>
              <a:buClrTx/>
              <a:buSzTx/>
              <a:buFontTx/>
              <a:buNone/>
              <a:tabLst/>
              <a:defRPr/>
            </a:pPr>
            <a:fld id="{416CBED8-F9A2-4646-8D22-81B22D339519}" type="slidenum">
              <a:rPr kumimoji="0" lang="en-US" altLang="en-US" sz="1400" b="0" i="0" u="none" strike="noStrike" kern="1200" cap="none" spc="0" normalizeH="0" baseline="0" noProof="0" smtClean="0">
                <a:ln>
                  <a:noFill/>
                </a:ln>
                <a:solidFill>
                  <a:srgbClr val="898989"/>
                </a:solidFill>
                <a:effectLst/>
                <a:uLnTx/>
                <a:uFillTx/>
                <a:latin typeface="Calibri" panose="020F0502020204030204" pitchFamily="34" charset="0"/>
                <a:ea typeface="ＭＳ Ｐゴシック" panose="020B0600070205080204" pitchFamily="34" charset="-128"/>
                <a:cs typeface="+mn-cs"/>
              </a:rPr>
              <a:pPr marL="0" marR="0" lvl="0" indent="0" algn="r" defTabSz="520700" rtl="0" eaLnBrk="1" fontAlgn="base" latinLnBrk="0" hangingPunct="1">
                <a:lnSpc>
                  <a:spcPct val="100000"/>
                </a:lnSpc>
                <a:spcBef>
                  <a:spcPct val="0"/>
                </a:spcBef>
                <a:spcAft>
                  <a:spcPct val="0"/>
                </a:spcAft>
                <a:buClrTx/>
                <a:buSzTx/>
                <a:buFontTx/>
                <a:buNone/>
                <a:tabLst/>
                <a:defRPr/>
              </a:pPr>
              <a:t>25</a:t>
            </a:fld>
            <a:endParaRPr kumimoji="0" lang="en-US" altLang="en-US" sz="1400" b="0" i="0" u="none" strike="noStrike" kern="1200" cap="none" spc="0" normalizeH="0" baseline="0" noProof="0" smtClean="0">
              <a:ln>
                <a:noFill/>
              </a:ln>
              <a:solidFill>
                <a:srgbClr val="898989"/>
              </a:solidFill>
              <a:effectLst/>
              <a:uLnTx/>
              <a:uFillTx/>
              <a:latin typeface="Calibri" panose="020F0502020204030204" pitchFamily="34" charset="0"/>
              <a:ea typeface="ＭＳ Ｐゴシック" panose="020B0600070205080204" pitchFamily="34" charset="-128"/>
              <a:cs typeface="+mn-cs"/>
            </a:endParaRPr>
          </a:p>
        </p:txBody>
      </p:sp>
      <p:pic>
        <p:nvPicPr>
          <p:cNvPr id="4" name="Picture 3"/>
          <p:cNvPicPr>
            <a:picLocks noChangeAspect="1"/>
          </p:cNvPicPr>
          <p:nvPr/>
        </p:nvPicPr>
        <p:blipFill>
          <a:blip r:embed="rId3"/>
          <a:stretch>
            <a:fillRect/>
          </a:stretch>
        </p:blipFill>
        <p:spPr>
          <a:xfrm>
            <a:off x="591792" y="1189038"/>
            <a:ext cx="9561858" cy="5821361"/>
          </a:xfrm>
          <a:prstGeom prst="rect">
            <a:avLst/>
          </a:prstGeom>
        </p:spPr>
      </p:pic>
    </p:spTree>
    <p:extLst>
      <p:ext uri="{BB962C8B-B14F-4D97-AF65-F5344CB8AC3E}">
        <p14:creationId xmlns:p14="http://schemas.microsoft.com/office/powerpoint/2010/main" val="428389849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tile tx="0" ty="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15119" y="319192"/>
            <a:ext cx="9618662" cy="658812"/>
          </a:xfrm>
        </p:spPr>
        <p:txBody>
          <a:bodyPr/>
          <a:lstStyle/>
          <a:p>
            <a:pPr>
              <a:spcBef>
                <a:spcPts val="0"/>
              </a:spcBef>
              <a:spcAft>
                <a:spcPts val="0"/>
              </a:spcAft>
            </a:pPr>
            <a:r>
              <a:rPr lang="en-GB" sz="2400" b="1" dirty="0" smtClean="0">
                <a:solidFill>
                  <a:schemeClr val="accent3">
                    <a:lumMod val="50000"/>
                  </a:schemeClr>
                </a:solidFill>
                <a:latin typeface="Arial"/>
                <a:ea typeface="Times New Roman"/>
                <a:cs typeface="Arial"/>
              </a:rPr>
              <a:t> FINAL Q &amp; A</a:t>
            </a:r>
            <a:endParaRPr lang="en-US" sz="3600" dirty="0">
              <a:solidFill>
                <a:schemeClr val="accent3">
                  <a:lumMod val="50000"/>
                </a:schemeClr>
              </a:solidFill>
              <a:effectLst/>
              <a:latin typeface="Arial"/>
              <a:ea typeface="Times New Roman"/>
              <a:cs typeface="Times New Roman"/>
            </a:endParaRPr>
          </a:p>
        </p:txBody>
      </p:sp>
      <p:pic>
        <p:nvPicPr>
          <p:cNvPr id="4" name="Content Placeholder 3" descr="mapsa2.gif"/>
          <p:cNvPicPr>
            <a:picLocks noGrp="1" noChangeAspect="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3544888" y="4314825"/>
            <a:ext cx="4286250" cy="274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09563" y="1064815"/>
            <a:ext cx="3235325" cy="2869010"/>
          </a:xfrm>
          <a:prstGeom prst="rect">
            <a:avLst/>
          </a:prstGeom>
        </p:spPr>
      </p:pic>
      <p:pic>
        <p:nvPicPr>
          <p:cNvPr id="6" name="Pictur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258719" y="1064816"/>
            <a:ext cx="4114800" cy="2306042"/>
          </a:xfrm>
          <a:prstGeom prst="rect">
            <a:avLst/>
          </a:prstGeom>
        </p:spPr>
      </p:pic>
      <p:sp>
        <p:nvSpPr>
          <p:cNvPr id="3" name="Rectangle 2"/>
          <p:cNvSpPr/>
          <p:nvPr/>
        </p:nvSpPr>
        <p:spPr>
          <a:xfrm>
            <a:off x="1452623" y="4268039"/>
            <a:ext cx="1570495" cy="461665"/>
          </a:xfrm>
          <a:prstGeom prst="rect">
            <a:avLst/>
          </a:prstGeom>
        </p:spPr>
        <p:txBody>
          <a:bodyPr wrap="none">
            <a:spAutoFit/>
          </a:bodyPr>
          <a:lstStyle/>
          <a:p>
            <a:pPr lvl="0">
              <a:spcBef>
                <a:spcPct val="20000"/>
              </a:spcBef>
            </a:pPr>
            <a:r>
              <a:rPr lang="en-US" sz="2400" b="1" dirty="0" smtClean="0">
                <a:solidFill>
                  <a:prstClr val="black"/>
                </a:solidFill>
                <a:latin typeface="Calibri"/>
              </a:rPr>
              <a:t>Thank You </a:t>
            </a:r>
            <a:endParaRPr lang="en-US" sz="2400" b="1" dirty="0">
              <a:solidFill>
                <a:prstClr val="black"/>
              </a:solidFill>
              <a:latin typeface="Calibri"/>
            </a:endParaRPr>
          </a:p>
        </p:txBody>
      </p:sp>
    </p:spTree>
    <p:extLst>
      <p:ext uri="{BB962C8B-B14F-4D97-AF65-F5344CB8AC3E}">
        <p14:creationId xmlns:p14="http://schemas.microsoft.com/office/powerpoint/2010/main" val="6955467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in)">
                                      <p:cBhvr>
                                        <p:cTn id="7" dur="2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circle(in)">
                                      <p:cBhvr>
                                        <p:cTn id="12" dur="225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tile tx="0" ty="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02974" y="123825"/>
            <a:ext cx="9618662" cy="658812"/>
          </a:xfrm>
        </p:spPr>
        <p:txBody>
          <a:bodyPr/>
          <a:lstStyle/>
          <a:p>
            <a:r>
              <a:rPr lang="en-US" sz="3200" b="1" dirty="0" smtClean="0">
                <a:solidFill>
                  <a:schemeClr val="accent3">
                    <a:lumMod val="50000"/>
                  </a:schemeClr>
                </a:solidFill>
                <a:latin typeface="Arial"/>
              </a:rPr>
              <a:t>Background</a:t>
            </a:r>
            <a:endParaRPr lang="en-US" sz="2400" b="1" dirty="0">
              <a:solidFill>
                <a:schemeClr val="accent3">
                  <a:lumMod val="50000"/>
                </a:schemeClr>
              </a:solidFill>
            </a:endParaRPr>
          </a:p>
        </p:txBody>
      </p:sp>
      <p:sp>
        <p:nvSpPr>
          <p:cNvPr id="3" name="Content Placeholder 2"/>
          <p:cNvSpPr>
            <a:spLocks noGrp="1"/>
          </p:cNvSpPr>
          <p:nvPr>
            <p:ph idx="1"/>
          </p:nvPr>
        </p:nvSpPr>
        <p:spPr>
          <a:xfrm>
            <a:off x="391319" y="1099961"/>
            <a:ext cx="9982201" cy="5577064"/>
          </a:xfrm>
        </p:spPr>
        <p:txBody>
          <a:bodyPr/>
          <a:lstStyle/>
          <a:p>
            <a:pPr marL="0" indent="0" defTabSz="958850">
              <a:lnSpc>
                <a:spcPct val="90000"/>
              </a:lnSpc>
              <a:buNone/>
            </a:pPr>
            <a:endParaRPr lang="en-US" sz="2000" kern="0" dirty="0">
              <a:solidFill>
                <a:srgbClr val="000000"/>
              </a:solidFill>
              <a:latin typeface="Arial"/>
              <a:ea typeface="ＭＳ Ｐゴシック"/>
            </a:endParaRPr>
          </a:p>
          <a:p>
            <a:pPr marL="0" indent="0" defTabSz="958850">
              <a:lnSpc>
                <a:spcPct val="90000"/>
              </a:lnSpc>
              <a:buNone/>
            </a:pPr>
            <a:endParaRPr lang="en-US" sz="2000" kern="0" dirty="0" smtClean="0">
              <a:solidFill>
                <a:srgbClr val="000000"/>
              </a:solidFill>
              <a:latin typeface="Arial"/>
              <a:ea typeface="ＭＳ Ｐゴシック"/>
            </a:endParaRPr>
          </a:p>
          <a:p>
            <a:pPr defTabSz="958850">
              <a:lnSpc>
                <a:spcPct val="90000"/>
              </a:lnSpc>
            </a:pPr>
            <a:r>
              <a:rPr lang="en-US" sz="2000" kern="0" dirty="0" smtClean="0">
                <a:solidFill>
                  <a:srgbClr val="000000"/>
                </a:solidFill>
                <a:latin typeface="Arial"/>
                <a:ea typeface="ＭＳ Ｐゴシック"/>
              </a:rPr>
              <a:t>Publication of the VC 9100 by the Minister on 2019-08-08</a:t>
            </a:r>
          </a:p>
          <a:p>
            <a:pPr marL="0" indent="0" defTabSz="958850">
              <a:lnSpc>
                <a:spcPct val="90000"/>
              </a:lnSpc>
              <a:buNone/>
            </a:pPr>
            <a:endParaRPr lang="en-US" sz="2000" kern="0" dirty="0" smtClean="0">
              <a:solidFill>
                <a:srgbClr val="000000"/>
              </a:solidFill>
              <a:latin typeface="Arial"/>
              <a:ea typeface="ＭＳ Ｐゴシック"/>
            </a:endParaRPr>
          </a:p>
          <a:p>
            <a:pPr defTabSz="958850">
              <a:lnSpc>
                <a:spcPct val="90000"/>
              </a:lnSpc>
            </a:pPr>
            <a:endParaRPr lang="en-US" sz="2000" b="1" kern="0" dirty="0">
              <a:solidFill>
                <a:srgbClr val="000000"/>
              </a:solidFill>
              <a:latin typeface="Arial"/>
              <a:ea typeface="ＭＳ Ｐゴシック"/>
            </a:endParaRPr>
          </a:p>
          <a:p>
            <a:pPr defTabSz="958850">
              <a:lnSpc>
                <a:spcPct val="90000"/>
              </a:lnSpc>
            </a:pPr>
            <a:r>
              <a:rPr lang="en-US" sz="2000" kern="0" dirty="0" smtClean="0">
                <a:solidFill>
                  <a:srgbClr val="000000"/>
                </a:solidFill>
                <a:latin typeface="Arial"/>
                <a:ea typeface="ＭＳ Ｐゴシック"/>
              </a:rPr>
              <a:t>Latest published SANS </a:t>
            </a:r>
            <a:r>
              <a:rPr lang="en-US" sz="2000" kern="0" dirty="0">
                <a:solidFill>
                  <a:srgbClr val="000000"/>
                </a:solidFill>
                <a:latin typeface="Arial"/>
                <a:ea typeface="ＭＳ Ｐゴシック"/>
              </a:rPr>
              <a:t>885:2011</a:t>
            </a:r>
          </a:p>
          <a:p>
            <a:pPr defTabSz="958850">
              <a:lnSpc>
                <a:spcPct val="90000"/>
              </a:lnSpc>
            </a:pPr>
            <a:endParaRPr lang="en-US" sz="2000" kern="0" dirty="0" smtClean="0">
              <a:solidFill>
                <a:srgbClr val="000000"/>
              </a:solidFill>
              <a:latin typeface="Arial"/>
              <a:ea typeface="ＭＳ Ｐゴシック"/>
            </a:endParaRPr>
          </a:p>
          <a:p>
            <a:pPr defTabSz="958850">
              <a:lnSpc>
                <a:spcPct val="90000"/>
              </a:lnSpc>
            </a:pPr>
            <a:endParaRPr lang="en-US" sz="2000" kern="0" dirty="0">
              <a:solidFill>
                <a:srgbClr val="000000"/>
              </a:solidFill>
              <a:latin typeface="Arial"/>
              <a:ea typeface="ＭＳ Ｐゴシック"/>
            </a:endParaRPr>
          </a:p>
          <a:p>
            <a:pPr defTabSz="958850">
              <a:lnSpc>
                <a:spcPct val="90000"/>
              </a:lnSpc>
            </a:pPr>
            <a:r>
              <a:rPr lang="en-US" sz="2000" kern="0" dirty="0" smtClean="0">
                <a:solidFill>
                  <a:srgbClr val="000000"/>
                </a:solidFill>
                <a:latin typeface="Arial"/>
                <a:ea typeface="ＭＳ Ｐゴシック"/>
              </a:rPr>
              <a:t>Implementation after 2 months on 2019-10-08</a:t>
            </a:r>
          </a:p>
          <a:p>
            <a:pPr marL="0" indent="0" defTabSz="958850">
              <a:lnSpc>
                <a:spcPct val="90000"/>
              </a:lnSpc>
              <a:buNone/>
            </a:pPr>
            <a:endParaRPr lang="en-US" sz="2000" kern="0" dirty="0" smtClean="0">
              <a:solidFill>
                <a:srgbClr val="000000"/>
              </a:solidFill>
              <a:latin typeface="Arial"/>
              <a:ea typeface="ＭＳ Ｐゴシック"/>
            </a:endParaRPr>
          </a:p>
          <a:p>
            <a:pPr defTabSz="958850">
              <a:lnSpc>
                <a:spcPct val="90000"/>
              </a:lnSpc>
            </a:pPr>
            <a:endParaRPr lang="en-US" sz="2000" kern="0" dirty="0">
              <a:solidFill>
                <a:srgbClr val="000000"/>
              </a:solidFill>
              <a:latin typeface="Arial"/>
              <a:ea typeface="ＭＳ Ｐゴシック"/>
            </a:endParaRPr>
          </a:p>
          <a:p>
            <a:pPr defTabSz="958850">
              <a:lnSpc>
                <a:spcPct val="90000"/>
              </a:lnSpc>
            </a:pPr>
            <a:r>
              <a:rPr lang="en-US" sz="2000" kern="0" dirty="0" smtClean="0">
                <a:solidFill>
                  <a:srgbClr val="000000"/>
                </a:solidFill>
                <a:latin typeface="Arial"/>
                <a:ea typeface="ＭＳ Ｐゴシック"/>
              </a:rPr>
              <a:t>NRCS Implementation Strategy and Plan</a:t>
            </a:r>
          </a:p>
          <a:p>
            <a:pPr marL="0" indent="0" defTabSz="958850">
              <a:lnSpc>
                <a:spcPct val="90000"/>
              </a:lnSpc>
              <a:buNone/>
            </a:pPr>
            <a:endParaRPr lang="en-US" sz="2000" kern="0" dirty="0" smtClean="0">
              <a:solidFill>
                <a:srgbClr val="000000"/>
              </a:solidFill>
              <a:latin typeface="Arial"/>
              <a:ea typeface="ＭＳ Ｐゴシック"/>
            </a:endParaRPr>
          </a:p>
          <a:p>
            <a:pPr marL="0" indent="0" defTabSz="958850">
              <a:lnSpc>
                <a:spcPct val="90000"/>
              </a:lnSpc>
              <a:buNone/>
            </a:pPr>
            <a:endParaRPr lang="en-US" sz="2000" kern="0" dirty="0" smtClean="0">
              <a:solidFill>
                <a:srgbClr val="000000"/>
              </a:solidFill>
              <a:latin typeface="Arial"/>
              <a:ea typeface="ＭＳ Ｐゴシック"/>
            </a:endParaRPr>
          </a:p>
          <a:p>
            <a:pPr defTabSz="958850">
              <a:lnSpc>
                <a:spcPct val="90000"/>
              </a:lnSpc>
            </a:pPr>
            <a:r>
              <a:rPr lang="en-US" sz="2000" kern="0" dirty="0" smtClean="0">
                <a:solidFill>
                  <a:srgbClr val="000000"/>
                </a:solidFill>
                <a:latin typeface="Arial"/>
                <a:ea typeface="ＭＳ Ｐゴシック"/>
              </a:rPr>
              <a:t>Phased in approach of the enforcement plan </a:t>
            </a:r>
          </a:p>
          <a:p>
            <a:pPr defTabSz="958850">
              <a:lnSpc>
                <a:spcPct val="90000"/>
              </a:lnSpc>
            </a:pPr>
            <a:endParaRPr lang="en-US" sz="2000" kern="0" dirty="0">
              <a:solidFill>
                <a:srgbClr val="000000"/>
              </a:solidFill>
              <a:latin typeface="Arial"/>
              <a:ea typeface="ＭＳ Ｐゴシック"/>
            </a:endParaRPr>
          </a:p>
          <a:p>
            <a:pPr defTabSz="958850">
              <a:lnSpc>
                <a:spcPct val="90000"/>
              </a:lnSpc>
            </a:pPr>
            <a:endParaRPr lang="en-US" sz="2000" kern="0" dirty="0">
              <a:solidFill>
                <a:srgbClr val="000000"/>
              </a:solidFill>
              <a:latin typeface="Arial"/>
              <a:ea typeface="ＭＳ Ｐゴシック"/>
            </a:endParaRPr>
          </a:p>
        </p:txBody>
      </p:sp>
    </p:spTree>
    <p:extLst>
      <p:ext uri="{BB962C8B-B14F-4D97-AF65-F5344CB8AC3E}">
        <p14:creationId xmlns:p14="http://schemas.microsoft.com/office/powerpoint/2010/main" val="394707240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tile tx="0" ty="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02974" y="123825"/>
            <a:ext cx="9618662" cy="658812"/>
          </a:xfrm>
        </p:spPr>
        <p:txBody>
          <a:bodyPr/>
          <a:lstStyle/>
          <a:p>
            <a:r>
              <a:rPr lang="en-US" sz="3200" b="1" dirty="0" smtClean="0">
                <a:solidFill>
                  <a:schemeClr val="accent3">
                    <a:lumMod val="50000"/>
                  </a:schemeClr>
                </a:solidFill>
                <a:latin typeface="Arial"/>
              </a:rPr>
              <a:t>Implementation Plan</a:t>
            </a:r>
            <a:endParaRPr lang="en-US" sz="2400" b="1" dirty="0">
              <a:solidFill>
                <a:schemeClr val="accent3">
                  <a:lumMod val="50000"/>
                </a:schemeClr>
              </a:solidFill>
            </a:endParaRPr>
          </a:p>
        </p:txBody>
      </p:sp>
      <p:sp>
        <p:nvSpPr>
          <p:cNvPr id="3" name="Content Placeholder 2"/>
          <p:cNvSpPr>
            <a:spLocks noGrp="1"/>
          </p:cNvSpPr>
          <p:nvPr>
            <p:ph idx="1"/>
          </p:nvPr>
        </p:nvSpPr>
        <p:spPr>
          <a:xfrm>
            <a:off x="391319" y="1099961"/>
            <a:ext cx="9982201" cy="5577064"/>
          </a:xfrm>
        </p:spPr>
        <p:txBody>
          <a:bodyPr/>
          <a:lstStyle/>
          <a:p>
            <a:pPr lvl="0" defTabSz="958850">
              <a:lnSpc>
                <a:spcPct val="90000"/>
              </a:lnSpc>
            </a:pPr>
            <a:r>
              <a:rPr lang="en-US" sz="2000" kern="0" dirty="0" smtClean="0">
                <a:solidFill>
                  <a:srgbClr val="000000"/>
                </a:solidFill>
                <a:latin typeface="Arial"/>
                <a:ea typeface="ＭＳ Ｐゴシック"/>
              </a:rPr>
              <a:t>Registration of operators on the NRCS website</a:t>
            </a:r>
          </a:p>
          <a:p>
            <a:pPr marL="0" lvl="0" indent="0" defTabSz="958850">
              <a:lnSpc>
                <a:spcPct val="90000"/>
              </a:lnSpc>
              <a:buNone/>
            </a:pPr>
            <a:endParaRPr lang="en-US" sz="2000" kern="0" dirty="0" smtClean="0">
              <a:solidFill>
                <a:srgbClr val="000000"/>
              </a:solidFill>
              <a:latin typeface="Arial"/>
              <a:ea typeface="ＭＳ Ｐゴシック"/>
            </a:endParaRPr>
          </a:p>
          <a:p>
            <a:pPr lvl="0" defTabSz="958850">
              <a:lnSpc>
                <a:spcPct val="90000"/>
              </a:lnSpc>
            </a:pPr>
            <a:endParaRPr lang="en-US" sz="2000" kern="0" dirty="0">
              <a:solidFill>
                <a:srgbClr val="000000"/>
              </a:solidFill>
              <a:latin typeface="Arial"/>
              <a:ea typeface="ＭＳ Ｐゴシック"/>
            </a:endParaRPr>
          </a:p>
          <a:p>
            <a:pPr lvl="0" defTabSz="958850">
              <a:lnSpc>
                <a:spcPct val="90000"/>
              </a:lnSpc>
            </a:pPr>
            <a:r>
              <a:rPr lang="en-US" sz="2000" kern="0" dirty="0" smtClean="0">
                <a:solidFill>
                  <a:srgbClr val="000000"/>
                </a:solidFill>
                <a:latin typeface="Arial"/>
                <a:ea typeface="ＭＳ Ｐゴシック"/>
              </a:rPr>
              <a:t>Registration is compulsory for processors, manufacturers, Importers and butcheries in terms of clause 2.25 of VC 9100</a:t>
            </a:r>
          </a:p>
          <a:p>
            <a:pPr marL="0" lvl="0" indent="0" defTabSz="958850">
              <a:lnSpc>
                <a:spcPct val="90000"/>
              </a:lnSpc>
              <a:buNone/>
            </a:pPr>
            <a:endParaRPr lang="en-US" sz="2000" kern="0" dirty="0" smtClean="0">
              <a:solidFill>
                <a:srgbClr val="000000"/>
              </a:solidFill>
              <a:latin typeface="Arial"/>
              <a:ea typeface="ＭＳ Ｐゴシック"/>
            </a:endParaRPr>
          </a:p>
          <a:p>
            <a:pPr lvl="0" defTabSz="958850">
              <a:lnSpc>
                <a:spcPct val="90000"/>
              </a:lnSpc>
            </a:pPr>
            <a:endParaRPr lang="en-US" sz="2000" kern="0" dirty="0">
              <a:solidFill>
                <a:srgbClr val="000000"/>
              </a:solidFill>
              <a:latin typeface="Arial"/>
              <a:ea typeface="ＭＳ Ｐゴシック"/>
            </a:endParaRPr>
          </a:p>
          <a:p>
            <a:pPr lvl="0" defTabSz="958850">
              <a:lnSpc>
                <a:spcPct val="90000"/>
              </a:lnSpc>
            </a:pPr>
            <a:r>
              <a:rPr lang="en-US" sz="2000" kern="0" dirty="0" smtClean="0">
                <a:solidFill>
                  <a:srgbClr val="000000"/>
                </a:solidFill>
                <a:latin typeface="Arial"/>
                <a:ea typeface="ＭＳ Ｐゴシック"/>
              </a:rPr>
              <a:t>Approval of operators-continuous process conducted in phases</a:t>
            </a:r>
          </a:p>
          <a:p>
            <a:pPr marL="0" lvl="0" indent="0" defTabSz="958850">
              <a:lnSpc>
                <a:spcPct val="90000"/>
              </a:lnSpc>
              <a:buNone/>
            </a:pPr>
            <a:endParaRPr lang="en-US" sz="2000" kern="0" dirty="0" smtClean="0">
              <a:solidFill>
                <a:srgbClr val="000000"/>
              </a:solidFill>
              <a:latin typeface="Arial"/>
              <a:ea typeface="ＭＳ Ｐゴシック"/>
            </a:endParaRPr>
          </a:p>
          <a:p>
            <a:pPr lvl="0" defTabSz="958850">
              <a:lnSpc>
                <a:spcPct val="90000"/>
              </a:lnSpc>
            </a:pPr>
            <a:endParaRPr lang="en-US" sz="2000" kern="0" dirty="0">
              <a:solidFill>
                <a:srgbClr val="000000"/>
              </a:solidFill>
              <a:latin typeface="Arial"/>
              <a:ea typeface="ＭＳ Ｐゴシック"/>
            </a:endParaRPr>
          </a:p>
          <a:p>
            <a:pPr lvl="0" defTabSz="958850">
              <a:lnSpc>
                <a:spcPct val="90000"/>
              </a:lnSpc>
            </a:pPr>
            <a:r>
              <a:rPr lang="en-US" sz="2000" kern="0" dirty="0" smtClean="0">
                <a:solidFill>
                  <a:srgbClr val="000000"/>
                </a:solidFill>
                <a:latin typeface="Arial"/>
                <a:ea typeface="ＭＳ Ｐゴシック"/>
              </a:rPr>
              <a:t>Inspections, sampling and testing</a:t>
            </a:r>
          </a:p>
          <a:p>
            <a:pPr marL="0" lvl="0" indent="0" defTabSz="958850">
              <a:lnSpc>
                <a:spcPct val="90000"/>
              </a:lnSpc>
              <a:buNone/>
            </a:pPr>
            <a:endParaRPr lang="en-US" sz="2000" kern="0" dirty="0" smtClean="0">
              <a:solidFill>
                <a:srgbClr val="000000"/>
              </a:solidFill>
              <a:latin typeface="Arial"/>
              <a:ea typeface="ＭＳ Ｐゴシック"/>
            </a:endParaRPr>
          </a:p>
          <a:p>
            <a:pPr lvl="0" defTabSz="958850">
              <a:lnSpc>
                <a:spcPct val="90000"/>
              </a:lnSpc>
            </a:pPr>
            <a:endParaRPr lang="en-US" sz="2000" kern="0" dirty="0">
              <a:solidFill>
                <a:srgbClr val="000000"/>
              </a:solidFill>
              <a:latin typeface="Arial"/>
              <a:ea typeface="ＭＳ Ｐゴシック"/>
            </a:endParaRPr>
          </a:p>
          <a:p>
            <a:pPr lvl="0" defTabSz="958850">
              <a:lnSpc>
                <a:spcPct val="90000"/>
              </a:lnSpc>
            </a:pPr>
            <a:r>
              <a:rPr lang="en-US" sz="2000" kern="0" dirty="0" smtClean="0">
                <a:solidFill>
                  <a:srgbClr val="000000"/>
                </a:solidFill>
                <a:latin typeface="Arial"/>
                <a:ea typeface="ＭＳ Ｐゴシック"/>
              </a:rPr>
              <a:t>Awareness workshops- familiarization of industry with VC and SANS requirements</a:t>
            </a:r>
            <a:endParaRPr lang="en-US" sz="2000" kern="0" dirty="0">
              <a:solidFill>
                <a:srgbClr val="000000"/>
              </a:solidFill>
              <a:latin typeface="Arial"/>
              <a:ea typeface="ＭＳ Ｐゴシック"/>
            </a:endParaRPr>
          </a:p>
        </p:txBody>
      </p:sp>
    </p:spTree>
    <p:extLst>
      <p:ext uri="{BB962C8B-B14F-4D97-AF65-F5344CB8AC3E}">
        <p14:creationId xmlns:p14="http://schemas.microsoft.com/office/powerpoint/2010/main" val="46810912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tile tx="0" ty="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02974" y="123825"/>
            <a:ext cx="9618662" cy="658812"/>
          </a:xfrm>
        </p:spPr>
        <p:txBody>
          <a:bodyPr/>
          <a:lstStyle/>
          <a:p>
            <a:r>
              <a:rPr lang="en-US" sz="3200" b="1" dirty="0" smtClean="0">
                <a:solidFill>
                  <a:schemeClr val="accent3">
                    <a:lumMod val="50000"/>
                  </a:schemeClr>
                </a:solidFill>
                <a:latin typeface="Arial"/>
              </a:rPr>
              <a:t>VC Requirements</a:t>
            </a:r>
            <a:endParaRPr lang="en-US" sz="2400" b="1" dirty="0">
              <a:solidFill>
                <a:schemeClr val="accent3">
                  <a:lumMod val="50000"/>
                </a:schemeClr>
              </a:solidFill>
            </a:endParaRPr>
          </a:p>
        </p:txBody>
      </p:sp>
      <p:sp>
        <p:nvSpPr>
          <p:cNvPr id="3" name="Content Placeholder 2"/>
          <p:cNvSpPr>
            <a:spLocks noGrp="1"/>
          </p:cNvSpPr>
          <p:nvPr>
            <p:ph idx="1"/>
          </p:nvPr>
        </p:nvSpPr>
        <p:spPr>
          <a:xfrm>
            <a:off x="391319" y="1099961"/>
            <a:ext cx="9982201" cy="5577064"/>
          </a:xfrm>
        </p:spPr>
        <p:txBody>
          <a:bodyPr/>
          <a:lstStyle/>
          <a:p>
            <a:pPr lvl="0" defTabSz="958850">
              <a:lnSpc>
                <a:spcPct val="90000"/>
              </a:lnSpc>
            </a:pPr>
            <a:r>
              <a:rPr lang="en-US" sz="2000" kern="0" dirty="0" smtClean="0">
                <a:solidFill>
                  <a:srgbClr val="000000"/>
                </a:solidFill>
                <a:latin typeface="Arial"/>
                <a:ea typeface="ＭＳ Ｐゴシック"/>
              </a:rPr>
              <a:t>Scope</a:t>
            </a:r>
          </a:p>
          <a:p>
            <a:pPr lvl="0" defTabSz="958850">
              <a:lnSpc>
                <a:spcPct val="90000"/>
              </a:lnSpc>
            </a:pPr>
            <a:endParaRPr lang="en-US" sz="2000" kern="0" dirty="0">
              <a:solidFill>
                <a:srgbClr val="000000"/>
              </a:solidFill>
              <a:latin typeface="Arial"/>
              <a:ea typeface="ＭＳ Ｐゴシック"/>
            </a:endParaRPr>
          </a:p>
          <a:p>
            <a:pPr lvl="0" defTabSz="958850">
              <a:lnSpc>
                <a:spcPct val="90000"/>
              </a:lnSpc>
            </a:pPr>
            <a:r>
              <a:rPr lang="en-US" sz="2000" kern="0" dirty="0" smtClean="0">
                <a:solidFill>
                  <a:srgbClr val="000000"/>
                </a:solidFill>
                <a:latin typeface="Arial"/>
                <a:ea typeface="ＭＳ Ｐゴシック"/>
              </a:rPr>
              <a:t>Definitions                                                           </a:t>
            </a:r>
          </a:p>
          <a:p>
            <a:pPr lvl="0" defTabSz="958850">
              <a:lnSpc>
                <a:spcPct val="90000"/>
              </a:lnSpc>
            </a:pPr>
            <a:endParaRPr lang="en-US" sz="2000" kern="0" dirty="0">
              <a:solidFill>
                <a:srgbClr val="000000"/>
              </a:solidFill>
              <a:latin typeface="Arial"/>
              <a:ea typeface="ＭＳ Ｐゴシック"/>
            </a:endParaRPr>
          </a:p>
          <a:p>
            <a:pPr lvl="0" defTabSz="958850">
              <a:lnSpc>
                <a:spcPct val="90000"/>
              </a:lnSpc>
            </a:pPr>
            <a:r>
              <a:rPr lang="en-US" sz="2000" kern="0" dirty="0" smtClean="0">
                <a:solidFill>
                  <a:srgbClr val="000000"/>
                </a:solidFill>
                <a:latin typeface="Arial"/>
                <a:ea typeface="ＭＳ Ｐゴシック"/>
              </a:rPr>
              <a:t>General Administrative requirements</a:t>
            </a:r>
          </a:p>
          <a:p>
            <a:pPr lvl="0" defTabSz="958850">
              <a:lnSpc>
                <a:spcPct val="90000"/>
              </a:lnSpc>
            </a:pPr>
            <a:endParaRPr lang="en-US" sz="2000" kern="0" dirty="0">
              <a:solidFill>
                <a:srgbClr val="000000"/>
              </a:solidFill>
              <a:latin typeface="Arial"/>
              <a:ea typeface="ＭＳ Ｐゴシック"/>
            </a:endParaRPr>
          </a:p>
          <a:p>
            <a:pPr lvl="0" defTabSz="958850">
              <a:lnSpc>
                <a:spcPct val="90000"/>
              </a:lnSpc>
            </a:pPr>
            <a:r>
              <a:rPr lang="en-US" sz="2000" kern="0" dirty="0" smtClean="0">
                <a:solidFill>
                  <a:srgbClr val="000000"/>
                </a:solidFill>
                <a:latin typeface="Arial"/>
                <a:ea typeface="ＭＳ Ｐゴシック"/>
              </a:rPr>
              <a:t>Specific requirements</a:t>
            </a:r>
          </a:p>
          <a:p>
            <a:pPr lvl="0" defTabSz="958850">
              <a:lnSpc>
                <a:spcPct val="90000"/>
              </a:lnSpc>
            </a:pPr>
            <a:endParaRPr lang="en-US" sz="2000" kern="0" dirty="0">
              <a:solidFill>
                <a:srgbClr val="000000"/>
              </a:solidFill>
              <a:latin typeface="Arial"/>
              <a:ea typeface="ＭＳ Ｐゴシック"/>
            </a:endParaRPr>
          </a:p>
          <a:p>
            <a:pPr lvl="0" defTabSz="958850">
              <a:lnSpc>
                <a:spcPct val="90000"/>
              </a:lnSpc>
            </a:pPr>
            <a:r>
              <a:rPr lang="en-US" sz="2000" kern="0" dirty="0" smtClean="0">
                <a:solidFill>
                  <a:srgbClr val="000000"/>
                </a:solidFill>
                <a:latin typeface="Arial"/>
                <a:ea typeface="ＭＳ Ｐゴシック"/>
              </a:rPr>
              <a:t>Application for approval of factories and processed meat products-Annex A</a:t>
            </a:r>
          </a:p>
          <a:p>
            <a:pPr lvl="0" defTabSz="958850">
              <a:lnSpc>
                <a:spcPct val="90000"/>
              </a:lnSpc>
            </a:pPr>
            <a:endParaRPr lang="en-US" sz="2000" kern="0" dirty="0">
              <a:solidFill>
                <a:srgbClr val="000000"/>
              </a:solidFill>
              <a:latin typeface="Arial"/>
              <a:ea typeface="ＭＳ Ｐゴシック"/>
            </a:endParaRPr>
          </a:p>
          <a:p>
            <a:pPr lvl="0" defTabSz="958850">
              <a:lnSpc>
                <a:spcPct val="90000"/>
              </a:lnSpc>
            </a:pPr>
            <a:r>
              <a:rPr lang="en-US" sz="2000" kern="0" dirty="0" smtClean="0">
                <a:solidFill>
                  <a:srgbClr val="000000"/>
                </a:solidFill>
                <a:latin typeface="Arial"/>
                <a:ea typeface="ＭＳ Ｐゴシック"/>
              </a:rPr>
              <a:t>Application for Approval of Imported Processed Meat Products</a:t>
            </a:r>
          </a:p>
          <a:p>
            <a:pPr lvl="0" defTabSz="958850">
              <a:lnSpc>
                <a:spcPct val="90000"/>
              </a:lnSpc>
            </a:pPr>
            <a:endParaRPr lang="en-US" sz="2000" kern="0" dirty="0">
              <a:solidFill>
                <a:srgbClr val="000000"/>
              </a:solidFill>
              <a:latin typeface="Arial"/>
              <a:ea typeface="ＭＳ Ｐゴシック"/>
            </a:endParaRPr>
          </a:p>
          <a:p>
            <a:pPr lvl="0" defTabSz="958850">
              <a:lnSpc>
                <a:spcPct val="90000"/>
              </a:lnSpc>
            </a:pPr>
            <a:r>
              <a:rPr lang="en-US" sz="2000" kern="0" dirty="0" smtClean="0">
                <a:solidFill>
                  <a:srgbClr val="000000"/>
                </a:solidFill>
                <a:latin typeface="Arial"/>
                <a:ea typeface="ＭＳ Ｐゴシック"/>
              </a:rPr>
              <a:t>Application for Export of Processed Meat Products</a:t>
            </a:r>
          </a:p>
          <a:p>
            <a:pPr lvl="0" defTabSz="958850">
              <a:lnSpc>
                <a:spcPct val="90000"/>
              </a:lnSpc>
            </a:pPr>
            <a:endParaRPr lang="en-US" sz="2000" kern="0" dirty="0">
              <a:solidFill>
                <a:srgbClr val="000000"/>
              </a:solidFill>
              <a:latin typeface="Arial"/>
              <a:ea typeface="ＭＳ Ｐゴシック"/>
            </a:endParaRPr>
          </a:p>
          <a:p>
            <a:pPr lvl="0" defTabSz="958850">
              <a:lnSpc>
                <a:spcPct val="90000"/>
              </a:lnSpc>
            </a:pPr>
            <a:r>
              <a:rPr lang="en-US" sz="2000" kern="0" dirty="0" smtClean="0">
                <a:solidFill>
                  <a:srgbClr val="000000"/>
                </a:solidFill>
                <a:latin typeface="Arial"/>
                <a:ea typeface="ＭＳ Ｐゴシック"/>
              </a:rPr>
              <a:t>Granting and Withdrawal of Approval</a:t>
            </a:r>
          </a:p>
          <a:p>
            <a:pPr lvl="0" defTabSz="958850">
              <a:lnSpc>
                <a:spcPct val="90000"/>
              </a:lnSpc>
            </a:pPr>
            <a:endParaRPr lang="en-US" sz="2000" kern="0" dirty="0">
              <a:solidFill>
                <a:srgbClr val="000000"/>
              </a:solidFill>
              <a:latin typeface="Arial"/>
              <a:ea typeface="ＭＳ Ｐゴシック"/>
            </a:endParaRPr>
          </a:p>
          <a:p>
            <a:pPr marL="0" lvl="0" indent="0" defTabSz="958850">
              <a:lnSpc>
                <a:spcPct val="90000"/>
              </a:lnSpc>
              <a:buNone/>
            </a:pPr>
            <a:endParaRPr lang="en-US" sz="2000" kern="0" dirty="0">
              <a:solidFill>
                <a:srgbClr val="000000"/>
              </a:solidFill>
              <a:latin typeface="Arial"/>
              <a:ea typeface="ＭＳ Ｐゴシック"/>
            </a:endParaRPr>
          </a:p>
          <a:p>
            <a:pPr lvl="0" defTabSz="958850">
              <a:lnSpc>
                <a:spcPct val="90000"/>
              </a:lnSpc>
            </a:pPr>
            <a:endParaRPr lang="en-US" sz="2000" b="1" kern="0" dirty="0">
              <a:solidFill>
                <a:srgbClr val="000000"/>
              </a:solidFill>
              <a:latin typeface="Arial"/>
              <a:ea typeface="ＭＳ Ｐゴシック"/>
            </a:endParaRPr>
          </a:p>
          <a:p>
            <a:pPr lvl="0" defTabSz="958850">
              <a:lnSpc>
                <a:spcPct val="90000"/>
              </a:lnSpc>
            </a:pPr>
            <a:endParaRPr lang="en-US" sz="2000" b="1" kern="0" dirty="0">
              <a:solidFill>
                <a:srgbClr val="000000"/>
              </a:solidFill>
              <a:latin typeface="Arial"/>
              <a:ea typeface="ＭＳ Ｐゴシック"/>
            </a:endParaRPr>
          </a:p>
        </p:txBody>
      </p:sp>
    </p:spTree>
    <p:extLst>
      <p:ext uri="{BB962C8B-B14F-4D97-AF65-F5344CB8AC3E}">
        <p14:creationId xmlns:p14="http://schemas.microsoft.com/office/powerpoint/2010/main" val="200318093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tile tx="0" ty="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02974" y="123825"/>
            <a:ext cx="9618662" cy="658812"/>
          </a:xfrm>
        </p:spPr>
        <p:txBody>
          <a:bodyPr/>
          <a:lstStyle/>
          <a:p>
            <a:r>
              <a:rPr lang="en-US" sz="3200" b="1" dirty="0" smtClean="0">
                <a:solidFill>
                  <a:schemeClr val="accent3">
                    <a:lumMod val="50000"/>
                  </a:schemeClr>
                </a:solidFill>
                <a:latin typeface="Arial"/>
              </a:rPr>
              <a:t>VC Requirements</a:t>
            </a:r>
            <a:endParaRPr lang="en-US" sz="2400" b="1" dirty="0">
              <a:solidFill>
                <a:schemeClr val="accent3">
                  <a:lumMod val="50000"/>
                </a:schemeClr>
              </a:solidFill>
            </a:endParaRPr>
          </a:p>
        </p:txBody>
      </p:sp>
      <p:sp>
        <p:nvSpPr>
          <p:cNvPr id="3" name="Content Placeholder 2"/>
          <p:cNvSpPr>
            <a:spLocks noGrp="1"/>
          </p:cNvSpPr>
          <p:nvPr>
            <p:ph idx="1"/>
          </p:nvPr>
        </p:nvSpPr>
        <p:spPr>
          <a:xfrm>
            <a:off x="391319" y="1099961"/>
            <a:ext cx="9982201" cy="5577064"/>
          </a:xfrm>
        </p:spPr>
        <p:txBody>
          <a:bodyPr/>
          <a:lstStyle/>
          <a:p>
            <a:pPr lvl="0" defTabSz="958850">
              <a:lnSpc>
                <a:spcPct val="90000"/>
              </a:lnSpc>
            </a:pPr>
            <a:r>
              <a:rPr lang="en-US" sz="2000" b="1" u="sng" kern="0" dirty="0" smtClean="0">
                <a:solidFill>
                  <a:srgbClr val="000000"/>
                </a:solidFill>
                <a:latin typeface="Arial"/>
                <a:ea typeface="ＭＳ Ｐゴシック"/>
              </a:rPr>
              <a:t>Scope:</a:t>
            </a:r>
            <a:r>
              <a:rPr lang="en-US" sz="2000" b="1" kern="0" dirty="0" smtClean="0">
                <a:solidFill>
                  <a:srgbClr val="000000"/>
                </a:solidFill>
                <a:latin typeface="Arial"/>
                <a:ea typeface="ＭＳ Ｐゴシック"/>
              </a:rPr>
              <a:t> </a:t>
            </a:r>
            <a:r>
              <a:rPr lang="en-US" sz="2000" kern="0" dirty="0">
                <a:solidFill>
                  <a:srgbClr val="000000"/>
                </a:solidFill>
                <a:latin typeface="Arial"/>
                <a:ea typeface="ＭＳ Ｐゴシック"/>
              </a:rPr>
              <a:t>VC applies to the handling, preparation, processing, packaging, refrigeration, freezing, chilling, labeling, marking and storage of heat treated and RTE processed meat products covered in the scope of SANS 885, processed meat products; and it includes the microbiological and food safety related compositional requirements of these products</a:t>
            </a:r>
          </a:p>
          <a:p>
            <a:pPr marL="0" lvl="0" indent="0" defTabSz="958850">
              <a:lnSpc>
                <a:spcPct val="90000"/>
              </a:lnSpc>
              <a:buNone/>
            </a:pPr>
            <a:endParaRPr lang="en-US" sz="2000" kern="0" dirty="0">
              <a:solidFill>
                <a:srgbClr val="000000"/>
              </a:solidFill>
              <a:latin typeface="Arial"/>
              <a:ea typeface="ＭＳ Ｐゴシック"/>
            </a:endParaRPr>
          </a:p>
          <a:p>
            <a:pPr lvl="0" defTabSz="958850">
              <a:lnSpc>
                <a:spcPct val="90000"/>
              </a:lnSpc>
            </a:pPr>
            <a:r>
              <a:rPr lang="en-US" sz="2000" b="1" u="sng" kern="0" dirty="0" smtClean="0">
                <a:solidFill>
                  <a:srgbClr val="000000"/>
                </a:solidFill>
                <a:latin typeface="Arial"/>
                <a:ea typeface="ＭＳ Ｐゴシック"/>
              </a:rPr>
              <a:t>Processed meat classes:</a:t>
            </a:r>
          </a:p>
          <a:p>
            <a:pPr marL="0" lvl="0" indent="0" defTabSz="958850">
              <a:lnSpc>
                <a:spcPct val="90000"/>
              </a:lnSpc>
              <a:buNone/>
            </a:pPr>
            <a:endParaRPr lang="en-US" sz="2000" b="1" u="sng" kern="0" dirty="0" smtClean="0">
              <a:solidFill>
                <a:srgbClr val="000000"/>
              </a:solidFill>
              <a:latin typeface="Arial"/>
              <a:ea typeface="ＭＳ Ｐゴシック"/>
            </a:endParaRPr>
          </a:p>
          <a:p>
            <a:pPr marL="457200" lvl="0" indent="-457200" defTabSz="958850">
              <a:lnSpc>
                <a:spcPct val="90000"/>
              </a:lnSpc>
              <a:buFont typeface="+mj-lt"/>
              <a:buAutoNum type="alphaLcParenR"/>
            </a:pPr>
            <a:r>
              <a:rPr lang="en-US" sz="2000" kern="0" dirty="0" smtClean="0">
                <a:solidFill>
                  <a:srgbClr val="000000"/>
                </a:solidFill>
                <a:latin typeface="Arial"/>
                <a:ea typeface="ＭＳ Ｐゴシック"/>
              </a:rPr>
              <a:t>Whole muscle, cured , heat treated products</a:t>
            </a:r>
          </a:p>
          <a:p>
            <a:pPr marL="457200" lvl="0" indent="-457200" defTabSz="958850">
              <a:lnSpc>
                <a:spcPct val="90000"/>
              </a:lnSpc>
              <a:buFont typeface="+mj-lt"/>
              <a:buAutoNum type="alphaLcParenR"/>
            </a:pPr>
            <a:r>
              <a:rPr lang="en-US" sz="2000" kern="0" dirty="0" smtClean="0">
                <a:solidFill>
                  <a:srgbClr val="000000"/>
                </a:solidFill>
                <a:latin typeface="Arial"/>
                <a:ea typeface="ＭＳ Ｐゴシック"/>
              </a:rPr>
              <a:t>Whole muscle, uncured, heat treated or partial heat treated and RTE products</a:t>
            </a:r>
          </a:p>
          <a:p>
            <a:pPr marL="457200" lvl="0" indent="-457200" defTabSz="958850">
              <a:lnSpc>
                <a:spcPct val="90000"/>
              </a:lnSpc>
              <a:buFont typeface="+mj-lt"/>
              <a:buAutoNum type="alphaLcParenR"/>
            </a:pPr>
            <a:r>
              <a:rPr lang="en-US" sz="2000" kern="0" dirty="0" smtClean="0">
                <a:solidFill>
                  <a:srgbClr val="000000"/>
                </a:solidFill>
                <a:latin typeface="Arial"/>
                <a:ea typeface="ＭＳ Ｐゴシック"/>
              </a:rPr>
              <a:t>Comminuted, cured, heat treated products</a:t>
            </a:r>
          </a:p>
          <a:p>
            <a:pPr marL="457200" lvl="0" indent="-457200" defTabSz="958850">
              <a:lnSpc>
                <a:spcPct val="90000"/>
              </a:lnSpc>
              <a:buFont typeface="+mj-lt"/>
              <a:buAutoNum type="alphaLcParenR"/>
            </a:pPr>
            <a:r>
              <a:rPr lang="en-US" sz="2000" kern="0" dirty="0" smtClean="0">
                <a:solidFill>
                  <a:srgbClr val="000000"/>
                </a:solidFill>
                <a:latin typeface="Arial"/>
                <a:ea typeface="ＭＳ Ｐゴシック"/>
              </a:rPr>
              <a:t>Comminuted, uncured and heat treated products</a:t>
            </a:r>
          </a:p>
          <a:p>
            <a:pPr marL="457200" lvl="0" indent="-457200" defTabSz="958850">
              <a:lnSpc>
                <a:spcPct val="90000"/>
              </a:lnSpc>
              <a:buFont typeface="+mj-lt"/>
              <a:buAutoNum type="alphaLcParenR"/>
            </a:pPr>
            <a:r>
              <a:rPr lang="en-US" sz="2000" kern="0" dirty="0" smtClean="0">
                <a:solidFill>
                  <a:srgbClr val="000000"/>
                </a:solidFill>
                <a:latin typeface="Arial"/>
                <a:ea typeface="ＭＳ Ｐゴシック"/>
              </a:rPr>
              <a:t>Reformed, cured, heat treated products</a:t>
            </a:r>
          </a:p>
          <a:p>
            <a:pPr marL="457200" lvl="0" indent="-457200" defTabSz="958850">
              <a:lnSpc>
                <a:spcPct val="90000"/>
              </a:lnSpc>
              <a:buFont typeface="+mj-lt"/>
              <a:buAutoNum type="alphaLcParenR"/>
            </a:pPr>
            <a:r>
              <a:rPr lang="en-US" sz="2000" kern="0" dirty="0" smtClean="0">
                <a:solidFill>
                  <a:srgbClr val="000000"/>
                </a:solidFill>
                <a:latin typeface="Arial"/>
                <a:ea typeface="ＭＳ Ｐゴシック"/>
              </a:rPr>
              <a:t>Any other unspecified RTE processed meat products</a:t>
            </a:r>
          </a:p>
          <a:p>
            <a:pPr marL="457200" lvl="0" indent="-457200" defTabSz="958850">
              <a:lnSpc>
                <a:spcPct val="90000"/>
              </a:lnSpc>
              <a:buFont typeface="+mj-lt"/>
              <a:buAutoNum type="alphaLcParenR"/>
            </a:pPr>
            <a:r>
              <a:rPr lang="en-US" sz="2000" kern="0" dirty="0" smtClean="0">
                <a:solidFill>
                  <a:srgbClr val="000000"/>
                </a:solidFill>
                <a:latin typeface="Arial"/>
                <a:ea typeface="ＭＳ Ｐゴシック"/>
              </a:rPr>
              <a:t>RTE products which are not cooked before consumption such as salami, excluding dried and fermented processed meat products                                                           </a:t>
            </a:r>
          </a:p>
          <a:p>
            <a:pPr lvl="0" defTabSz="958850">
              <a:lnSpc>
                <a:spcPct val="90000"/>
              </a:lnSpc>
            </a:pPr>
            <a:endParaRPr lang="en-US" sz="2000" b="1" kern="0" dirty="0">
              <a:solidFill>
                <a:srgbClr val="000000"/>
              </a:solidFill>
              <a:latin typeface="Arial"/>
              <a:ea typeface="ＭＳ Ｐゴシック"/>
            </a:endParaRPr>
          </a:p>
          <a:p>
            <a:pPr lvl="0" defTabSz="958850">
              <a:lnSpc>
                <a:spcPct val="90000"/>
              </a:lnSpc>
            </a:pPr>
            <a:endParaRPr lang="en-US" sz="2000" b="1" kern="0" dirty="0">
              <a:solidFill>
                <a:srgbClr val="000000"/>
              </a:solidFill>
              <a:latin typeface="Arial"/>
              <a:ea typeface="ＭＳ Ｐゴシック"/>
            </a:endParaRPr>
          </a:p>
          <a:p>
            <a:pPr lvl="0" defTabSz="958850">
              <a:lnSpc>
                <a:spcPct val="90000"/>
              </a:lnSpc>
            </a:pPr>
            <a:endParaRPr lang="en-US" sz="2000" b="1" kern="0" dirty="0">
              <a:solidFill>
                <a:srgbClr val="000000"/>
              </a:solidFill>
              <a:latin typeface="Arial"/>
              <a:ea typeface="ＭＳ Ｐゴシック"/>
            </a:endParaRPr>
          </a:p>
          <a:p>
            <a:pPr marL="0" lvl="0" indent="0" defTabSz="958850">
              <a:lnSpc>
                <a:spcPct val="90000"/>
              </a:lnSpc>
              <a:buNone/>
            </a:pPr>
            <a:endParaRPr lang="en-US" sz="2000" b="1" kern="0" dirty="0">
              <a:solidFill>
                <a:srgbClr val="000000"/>
              </a:solidFill>
              <a:latin typeface="Arial"/>
              <a:ea typeface="ＭＳ Ｐゴシック"/>
            </a:endParaRPr>
          </a:p>
          <a:p>
            <a:pPr lvl="0" defTabSz="958850">
              <a:lnSpc>
                <a:spcPct val="90000"/>
              </a:lnSpc>
            </a:pPr>
            <a:endParaRPr lang="en-US" sz="2000" b="1" kern="0" dirty="0">
              <a:solidFill>
                <a:srgbClr val="000000"/>
              </a:solidFill>
              <a:latin typeface="Arial"/>
              <a:ea typeface="ＭＳ Ｐゴシック"/>
            </a:endParaRPr>
          </a:p>
          <a:p>
            <a:pPr lvl="0" defTabSz="958850">
              <a:lnSpc>
                <a:spcPct val="90000"/>
              </a:lnSpc>
            </a:pPr>
            <a:endParaRPr lang="en-US" sz="2000" b="1" kern="0" dirty="0">
              <a:solidFill>
                <a:srgbClr val="000000"/>
              </a:solidFill>
              <a:latin typeface="Arial"/>
              <a:ea typeface="ＭＳ Ｐゴシック"/>
            </a:endParaRPr>
          </a:p>
        </p:txBody>
      </p:sp>
    </p:spTree>
    <p:extLst>
      <p:ext uri="{BB962C8B-B14F-4D97-AF65-F5344CB8AC3E}">
        <p14:creationId xmlns:p14="http://schemas.microsoft.com/office/powerpoint/2010/main" val="226393547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tile tx="0" ty="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02974" y="123825"/>
            <a:ext cx="9618662" cy="658812"/>
          </a:xfrm>
        </p:spPr>
        <p:txBody>
          <a:bodyPr/>
          <a:lstStyle/>
          <a:p>
            <a:r>
              <a:rPr lang="en-US" sz="3200" b="1" dirty="0" smtClean="0">
                <a:solidFill>
                  <a:schemeClr val="accent3">
                    <a:lumMod val="50000"/>
                  </a:schemeClr>
                </a:solidFill>
                <a:latin typeface="Arial"/>
              </a:rPr>
              <a:t>NRCS Local and Export Core Inspection Processes</a:t>
            </a:r>
            <a:endParaRPr lang="en-US" sz="2400" b="1" dirty="0">
              <a:solidFill>
                <a:schemeClr val="accent3">
                  <a:lumMod val="50000"/>
                </a:schemeClr>
              </a:solidFill>
            </a:endParaRPr>
          </a:p>
        </p:txBody>
      </p:sp>
      <p:sp>
        <p:nvSpPr>
          <p:cNvPr id="3" name="Content Placeholder 2"/>
          <p:cNvSpPr>
            <a:spLocks noGrp="1"/>
          </p:cNvSpPr>
          <p:nvPr>
            <p:ph idx="1"/>
          </p:nvPr>
        </p:nvSpPr>
        <p:spPr>
          <a:xfrm>
            <a:off x="391319" y="1099961"/>
            <a:ext cx="9982201" cy="5577064"/>
          </a:xfrm>
        </p:spPr>
        <p:txBody>
          <a:bodyPr/>
          <a:lstStyle/>
          <a:p>
            <a:pPr marL="0" lvl="0" indent="0" defTabSz="958850">
              <a:lnSpc>
                <a:spcPct val="90000"/>
              </a:lnSpc>
              <a:buNone/>
            </a:pPr>
            <a:endParaRPr lang="en-US" sz="2000" b="1" kern="0" dirty="0">
              <a:solidFill>
                <a:srgbClr val="000000"/>
              </a:solidFill>
              <a:latin typeface="Arial"/>
              <a:ea typeface="ＭＳ Ｐゴシック"/>
            </a:endParaRPr>
          </a:p>
          <a:p>
            <a:pPr marL="0" lvl="0" indent="0" defTabSz="958850">
              <a:lnSpc>
                <a:spcPct val="90000"/>
              </a:lnSpc>
              <a:buNone/>
            </a:pPr>
            <a:endParaRPr lang="en-US" sz="2000" b="1" kern="0" dirty="0">
              <a:solidFill>
                <a:srgbClr val="000000"/>
              </a:solidFill>
              <a:latin typeface="Arial"/>
              <a:ea typeface="ＭＳ Ｐゴシック"/>
            </a:endParaRPr>
          </a:p>
          <a:p>
            <a:pPr lvl="0" defTabSz="958850">
              <a:lnSpc>
                <a:spcPct val="90000"/>
              </a:lnSpc>
            </a:pPr>
            <a:endParaRPr lang="en-US" sz="2000" b="1" kern="0" dirty="0">
              <a:solidFill>
                <a:srgbClr val="000000"/>
              </a:solidFill>
              <a:latin typeface="Arial"/>
              <a:ea typeface="ＭＳ Ｐゴシック"/>
            </a:endParaRPr>
          </a:p>
          <a:p>
            <a:pPr lvl="0" defTabSz="958850">
              <a:lnSpc>
                <a:spcPct val="90000"/>
              </a:lnSpc>
            </a:pPr>
            <a:endParaRPr lang="en-US" sz="2000" b="1" kern="0" dirty="0">
              <a:solidFill>
                <a:srgbClr val="000000"/>
              </a:solidFill>
              <a:latin typeface="Arial"/>
              <a:ea typeface="ＭＳ Ｐゴシック"/>
            </a:endParaRPr>
          </a:p>
        </p:txBody>
      </p:sp>
      <p:sp>
        <p:nvSpPr>
          <p:cNvPr id="4" name="Oval 3"/>
          <p:cNvSpPr/>
          <p:nvPr/>
        </p:nvSpPr>
        <p:spPr>
          <a:xfrm>
            <a:off x="0" y="1185069"/>
            <a:ext cx="2176463" cy="1106488"/>
          </a:xfrm>
          <a:prstGeom prst="ellipse">
            <a:avLst/>
          </a:prstGeom>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r>
              <a:rPr lang="en-US" dirty="0"/>
              <a:t>Registration</a:t>
            </a:r>
          </a:p>
        </p:txBody>
      </p:sp>
      <p:sp>
        <p:nvSpPr>
          <p:cNvPr id="6" name="Oval 5"/>
          <p:cNvSpPr/>
          <p:nvPr/>
        </p:nvSpPr>
        <p:spPr>
          <a:xfrm>
            <a:off x="4119563" y="1344613"/>
            <a:ext cx="2089150" cy="841375"/>
          </a:xfrm>
          <a:prstGeom prst="ellipse">
            <a:avLst/>
          </a:prstGeom>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r>
              <a:rPr lang="en-US" dirty="0"/>
              <a:t>Monitoring</a:t>
            </a:r>
          </a:p>
          <a:p>
            <a:pPr algn="ctr" eaLnBrk="1" hangingPunct="1">
              <a:defRPr/>
            </a:pPr>
            <a:r>
              <a:rPr lang="en-US" dirty="0"/>
              <a:t>Control</a:t>
            </a:r>
          </a:p>
        </p:txBody>
      </p:sp>
      <p:sp>
        <p:nvSpPr>
          <p:cNvPr id="7" name="Oval 6"/>
          <p:cNvSpPr/>
          <p:nvPr/>
        </p:nvSpPr>
        <p:spPr>
          <a:xfrm>
            <a:off x="7978775" y="1344613"/>
            <a:ext cx="1666875" cy="841375"/>
          </a:xfrm>
          <a:prstGeom prst="ellipse">
            <a:avLst/>
          </a:prstGeom>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r>
              <a:rPr lang="en-US" dirty="0"/>
              <a:t>Approval</a:t>
            </a:r>
          </a:p>
          <a:p>
            <a:pPr algn="ctr" eaLnBrk="1" hangingPunct="1">
              <a:defRPr/>
            </a:pPr>
            <a:endParaRPr lang="en-US" dirty="0"/>
          </a:p>
        </p:txBody>
      </p:sp>
      <p:sp>
        <p:nvSpPr>
          <p:cNvPr id="8" name="Rounded Rectangle 7"/>
          <p:cNvSpPr/>
          <p:nvPr/>
        </p:nvSpPr>
        <p:spPr>
          <a:xfrm>
            <a:off x="4173538" y="3078163"/>
            <a:ext cx="2149475" cy="1163637"/>
          </a:xfrm>
          <a:prstGeom prst="roundRect">
            <a:avLst/>
          </a:prstGeom>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r>
              <a:rPr lang="en-US" dirty="0" smtClean="0"/>
              <a:t>Market Surveillance </a:t>
            </a:r>
            <a:r>
              <a:rPr lang="en-US" dirty="0"/>
              <a:t>Inspection</a:t>
            </a:r>
          </a:p>
        </p:txBody>
      </p:sp>
      <p:sp>
        <p:nvSpPr>
          <p:cNvPr id="9" name="Rectangle 8"/>
          <p:cNvSpPr/>
          <p:nvPr/>
        </p:nvSpPr>
        <p:spPr>
          <a:xfrm rot="10800000" flipV="1">
            <a:off x="7948613" y="3287713"/>
            <a:ext cx="2205037" cy="1285875"/>
          </a:xfrm>
          <a:prstGeom prst="rect">
            <a:avLst/>
          </a:prstGeom>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r>
              <a:rPr lang="en-US" dirty="0"/>
              <a:t>Sampling</a:t>
            </a:r>
          </a:p>
          <a:p>
            <a:pPr algn="ctr" eaLnBrk="1" hangingPunct="1">
              <a:defRPr/>
            </a:pPr>
            <a:r>
              <a:rPr lang="en-US" dirty="0"/>
              <a:t>Product Inspection</a:t>
            </a:r>
          </a:p>
          <a:p>
            <a:pPr algn="ctr" eaLnBrk="1" hangingPunct="1">
              <a:defRPr/>
            </a:pPr>
            <a:r>
              <a:rPr lang="en-US" dirty="0"/>
              <a:t>Testing</a:t>
            </a:r>
          </a:p>
        </p:txBody>
      </p:sp>
      <p:sp>
        <p:nvSpPr>
          <p:cNvPr id="10" name="Rounded Rectangle 9"/>
          <p:cNvSpPr/>
          <p:nvPr/>
        </p:nvSpPr>
        <p:spPr>
          <a:xfrm>
            <a:off x="447675" y="3041650"/>
            <a:ext cx="2271713" cy="1165225"/>
          </a:xfrm>
          <a:prstGeom prst="roundRect">
            <a:avLst/>
          </a:prstGeom>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r>
              <a:rPr lang="en-US" dirty="0"/>
              <a:t>Establishment Inspection</a:t>
            </a:r>
          </a:p>
        </p:txBody>
      </p:sp>
      <p:sp>
        <p:nvSpPr>
          <p:cNvPr id="11" name="Rectangle 10"/>
          <p:cNvSpPr/>
          <p:nvPr/>
        </p:nvSpPr>
        <p:spPr>
          <a:xfrm>
            <a:off x="2593975" y="5276850"/>
            <a:ext cx="3051175" cy="914400"/>
          </a:xfrm>
          <a:prstGeom prst="rect">
            <a:avLst/>
          </a:prstGeom>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r>
              <a:rPr lang="en-US" dirty="0"/>
              <a:t>Non-compliance</a:t>
            </a:r>
          </a:p>
          <a:p>
            <a:pPr algn="ctr" eaLnBrk="1" hangingPunct="1">
              <a:defRPr/>
            </a:pPr>
            <a:r>
              <a:rPr lang="en-US" dirty="0"/>
              <a:t>Sanctioning</a:t>
            </a:r>
          </a:p>
        </p:txBody>
      </p:sp>
      <p:sp>
        <p:nvSpPr>
          <p:cNvPr id="12" name="Rectangle 11"/>
          <p:cNvSpPr/>
          <p:nvPr/>
        </p:nvSpPr>
        <p:spPr>
          <a:xfrm>
            <a:off x="6831013" y="5510213"/>
            <a:ext cx="3390900" cy="914400"/>
          </a:xfrm>
          <a:prstGeom prst="rect">
            <a:avLst/>
          </a:prstGeom>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r>
              <a:rPr lang="en-US" dirty="0"/>
              <a:t>Compliance</a:t>
            </a:r>
          </a:p>
          <a:p>
            <a:pPr algn="ctr" eaLnBrk="1" hangingPunct="1">
              <a:defRPr/>
            </a:pPr>
            <a:r>
              <a:rPr lang="en-US" dirty="0"/>
              <a:t>Approval/Certification</a:t>
            </a:r>
          </a:p>
        </p:txBody>
      </p:sp>
      <p:cxnSp>
        <p:nvCxnSpPr>
          <p:cNvPr id="13" name="Straight Arrow Connector 12"/>
          <p:cNvCxnSpPr/>
          <p:nvPr/>
        </p:nvCxnSpPr>
        <p:spPr>
          <a:xfrm>
            <a:off x="2176463" y="1765300"/>
            <a:ext cx="1943100" cy="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4" name="Straight Arrow Connector 13"/>
          <p:cNvCxnSpPr/>
          <p:nvPr/>
        </p:nvCxnSpPr>
        <p:spPr>
          <a:xfrm flipH="1">
            <a:off x="6208713" y="1844675"/>
            <a:ext cx="1770062" cy="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5" name="Straight Arrow Connector 14"/>
          <p:cNvCxnSpPr/>
          <p:nvPr/>
        </p:nvCxnSpPr>
        <p:spPr>
          <a:xfrm flipH="1">
            <a:off x="1584325" y="2062163"/>
            <a:ext cx="2841625" cy="979487"/>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6" name="Straight Arrow Connector 15"/>
          <p:cNvCxnSpPr>
            <a:stCxn id="6" idx="5"/>
          </p:cNvCxnSpPr>
          <p:nvPr/>
        </p:nvCxnSpPr>
        <p:spPr>
          <a:xfrm>
            <a:off x="5902764" y="2062771"/>
            <a:ext cx="2045849" cy="1224942"/>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7" name="Straight Arrow Connector 16"/>
          <p:cNvCxnSpPr/>
          <p:nvPr/>
        </p:nvCxnSpPr>
        <p:spPr>
          <a:xfrm>
            <a:off x="1744663" y="4294188"/>
            <a:ext cx="1260475" cy="982662"/>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8" name="Straight Arrow Connector 17"/>
          <p:cNvCxnSpPr/>
          <p:nvPr/>
        </p:nvCxnSpPr>
        <p:spPr>
          <a:xfrm flipH="1">
            <a:off x="5645150" y="4573588"/>
            <a:ext cx="3167063" cy="936625"/>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9" name="Straight Arrow Connector 18"/>
          <p:cNvCxnSpPr/>
          <p:nvPr/>
        </p:nvCxnSpPr>
        <p:spPr>
          <a:xfrm>
            <a:off x="9113435" y="4606636"/>
            <a:ext cx="0" cy="874713"/>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20" name="Straight Arrow Connector 19"/>
          <p:cNvCxnSpPr/>
          <p:nvPr/>
        </p:nvCxnSpPr>
        <p:spPr>
          <a:xfrm>
            <a:off x="5164138" y="4241800"/>
            <a:ext cx="0" cy="103505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21" name="Straight Arrow Connector 20"/>
          <p:cNvCxnSpPr/>
          <p:nvPr/>
        </p:nvCxnSpPr>
        <p:spPr>
          <a:xfrm>
            <a:off x="5218113" y="2300288"/>
            <a:ext cx="0" cy="741362"/>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11412274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tile tx="0" ty="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02974" y="123825"/>
            <a:ext cx="9618662" cy="658812"/>
          </a:xfrm>
        </p:spPr>
        <p:txBody>
          <a:bodyPr/>
          <a:lstStyle/>
          <a:p>
            <a:r>
              <a:rPr lang="en-US" sz="3200" b="1" dirty="0" smtClean="0">
                <a:solidFill>
                  <a:schemeClr val="accent3">
                    <a:lumMod val="50000"/>
                  </a:schemeClr>
                </a:solidFill>
                <a:latin typeface="Arial"/>
              </a:rPr>
              <a:t>NRCS Import Core Inspection Processes</a:t>
            </a:r>
            <a:endParaRPr lang="en-US" sz="2400" b="1" dirty="0">
              <a:solidFill>
                <a:schemeClr val="accent3">
                  <a:lumMod val="50000"/>
                </a:schemeClr>
              </a:solidFill>
            </a:endParaRPr>
          </a:p>
        </p:txBody>
      </p:sp>
      <p:sp>
        <p:nvSpPr>
          <p:cNvPr id="3" name="Content Placeholder 2"/>
          <p:cNvSpPr>
            <a:spLocks noGrp="1"/>
          </p:cNvSpPr>
          <p:nvPr>
            <p:ph idx="1"/>
          </p:nvPr>
        </p:nvSpPr>
        <p:spPr>
          <a:xfrm>
            <a:off x="391319" y="1099961"/>
            <a:ext cx="9982201" cy="5577064"/>
          </a:xfrm>
        </p:spPr>
        <p:txBody>
          <a:bodyPr/>
          <a:lstStyle/>
          <a:p>
            <a:pPr marL="0" lvl="0" indent="0" defTabSz="958850">
              <a:lnSpc>
                <a:spcPct val="90000"/>
              </a:lnSpc>
              <a:buNone/>
            </a:pPr>
            <a:endParaRPr lang="en-US" sz="2000" b="1" kern="0" dirty="0">
              <a:solidFill>
                <a:srgbClr val="000000"/>
              </a:solidFill>
              <a:latin typeface="Arial"/>
              <a:ea typeface="ＭＳ Ｐゴシック"/>
            </a:endParaRPr>
          </a:p>
          <a:p>
            <a:pPr marL="0" lvl="0" indent="0" defTabSz="958850">
              <a:lnSpc>
                <a:spcPct val="90000"/>
              </a:lnSpc>
              <a:buNone/>
            </a:pPr>
            <a:endParaRPr lang="en-US" sz="2000" b="1" kern="0" dirty="0">
              <a:solidFill>
                <a:srgbClr val="000000"/>
              </a:solidFill>
              <a:latin typeface="Arial"/>
              <a:ea typeface="ＭＳ Ｐゴシック"/>
            </a:endParaRPr>
          </a:p>
          <a:p>
            <a:pPr lvl="0" defTabSz="958850">
              <a:lnSpc>
                <a:spcPct val="90000"/>
              </a:lnSpc>
            </a:pPr>
            <a:endParaRPr lang="en-US" sz="2000" b="1" kern="0" dirty="0">
              <a:solidFill>
                <a:srgbClr val="000000"/>
              </a:solidFill>
              <a:latin typeface="Arial"/>
              <a:ea typeface="ＭＳ Ｐゴシック"/>
            </a:endParaRPr>
          </a:p>
          <a:p>
            <a:pPr lvl="0" defTabSz="958850">
              <a:lnSpc>
                <a:spcPct val="90000"/>
              </a:lnSpc>
            </a:pPr>
            <a:endParaRPr lang="en-US" sz="2000" b="1" kern="0" dirty="0">
              <a:solidFill>
                <a:srgbClr val="000000"/>
              </a:solidFill>
              <a:latin typeface="Arial"/>
              <a:ea typeface="ＭＳ Ｐゴシック"/>
            </a:endParaRPr>
          </a:p>
        </p:txBody>
      </p:sp>
      <p:sp>
        <p:nvSpPr>
          <p:cNvPr id="4" name="Oval 3"/>
          <p:cNvSpPr/>
          <p:nvPr/>
        </p:nvSpPr>
        <p:spPr>
          <a:xfrm>
            <a:off x="0" y="1185069"/>
            <a:ext cx="2176463" cy="1106488"/>
          </a:xfrm>
          <a:prstGeom prst="ellipse">
            <a:avLst/>
          </a:prstGeom>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r>
              <a:rPr lang="en-US" dirty="0"/>
              <a:t>Registration</a:t>
            </a:r>
          </a:p>
        </p:txBody>
      </p:sp>
      <p:sp>
        <p:nvSpPr>
          <p:cNvPr id="6" name="Oval 5"/>
          <p:cNvSpPr/>
          <p:nvPr/>
        </p:nvSpPr>
        <p:spPr>
          <a:xfrm>
            <a:off x="4119563" y="1344613"/>
            <a:ext cx="2089150" cy="841375"/>
          </a:xfrm>
          <a:prstGeom prst="ellipse">
            <a:avLst/>
          </a:prstGeom>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r>
              <a:rPr lang="en-US" dirty="0"/>
              <a:t>Monitoring</a:t>
            </a:r>
          </a:p>
          <a:p>
            <a:pPr algn="ctr" eaLnBrk="1" hangingPunct="1">
              <a:defRPr/>
            </a:pPr>
            <a:r>
              <a:rPr lang="en-US" dirty="0"/>
              <a:t>Control</a:t>
            </a:r>
          </a:p>
        </p:txBody>
      </p:sp>
      <p:sp>
        <p:nvSpPr>
          <p:cNvPr id="7" name="Oval 6"/>
          <p:cNvSpPr/>
          <p:nvPr/>
        </p:nvSpPr>
        <p:spPr>
          <a:xfrm>
            <a:off x="7978775" y="1099961"/>
            <a:ext cx="1666875" cy="1273352"/>
          </a:xfrm>
          <a:prstGeom prst="ellipse">
            <a:avLst/>
          </a:prstGeom>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r>
              <a:rPr lang="en-US" dirty="0" smtClean="0"/>
              <a:t>Detain by Port Health</a:t>
            </a:r>
            <a:endParaRPr lang="en-US" dirty="0"/>
          </a:p>
          <a:p>
            <a:pPr algn="ctr" eaLnBrk="1" hangingPunct="1">
              <a:defRPr/>
            </a:pPr>
            <a:endParaRPr lang="en-US" dirty="0"/>
          </a:p>
        </p:txBody>
      </p:sp>
      <p:sp>
        <p:nvSpPr>
          <p:cNvPr id="8" name="Rounded Rectangle 7"/>
          <p:cNvSpPr/>
          <p:nvPr/>
        </p:nvSpPr>
        <p:spPr>
          <a:xfrm>
            <a:off x="4173538" y="3078163"/>
            <a:ext cx="2149475" cy="1163637"/>
          </a:xfrm>
          <a:prstGeom prst="roundRect">
            <a:avLst/>
          </a:prstGeom>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r>
              <a:rPr lang="en-US" dirty="0" smtClean="0"/>
              <a:t>Market Surveillance </a:t>
            </a:r>
            <a:r>
              <a:rPr lang="en-US" dirty="0"/>
              <a:t>Inspection</a:t>
            </a:r>
          </a:p>
        </p:txBody>
      </p:sp>
      <p:sp>
        <p:nvSpPr>
          <p:cNvPr id="9" name="Rectangle 8"/>
          <p:cNvSpPr/>
          <p:nvPr/>
        </p:nvSpPr>
        <p:spPr>
          <a:xfrm rot="10800000" flipV="1">
            <a:off x="7948613" y="3287713"/>
            <a:ext cx="2205037" cy="1285875"/>
          </a:xfrm>
          <a:prstGeom prst="rect">
            <a:avLst/>
          </a:prstGeom>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r>
              <a:rPr lang="en-US" dirty="0"/>
              <a:t>Sampling</a:t>
            </a:r>
          </a:p>
          <a:p>
            <a:pPr algn="ctr" eaLnBrk="1" hangingPunct="1">
              <a:defRPr/>
            </a:pPr>
            <a:r>
              <a:rPr lang="en-US" dirty="0"/>
              <a:t>Product Inspection</a:t>
            </a:r>
          </a:p>
          <a:p>
            <a:pPr algn="ctr" eaLnBrk="1" hangingPunct="1">
              <a:defRPr/>
            </a:pPr>
            <a:r>
              <a:rPr lang="en-US" dirty="0"/>
              <a:t>Testing</a:t>
            </a:r>
          </a:p>
        </p:txBody>
      </p:sp>
      <p:sp>
        <p:nvSpPr>
          <p:cNvPr id="10" name="Rounded Rectangle 9"/>
          <p:cNvSpPr/>
          <p:nvPr/>
        </p:nvSpPr>
        <p:spPr>
          <a:xfrm>
            <a:off x="447675" y="3041650"/>
            <a:ext cx="2271713" cy="1165225"/>
          </a:xfrm>
          <a:prstGeom prst="roundRect">
            <a:avLst/>
          </a:prstGeom>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r>
              <a:rPr lang="en-US" dirty="0" smtClean="0"/>
              <a:t>Verification of consignment at Importer</a:t>
            </a:r>
            <a:endParaRPr lang="en-US" dirty="0"/>
          </a:p>
        </p:txBody>
      </p:sp>
      <p:sp>
        <p:nvSpPr>
          <p:cNvPr id="11" name="Rectangle 10"/>
          <p:cNvSpPr/>
          <p:nvPr/>
        </p:nvSpPr>
        <p:spPr>
          <a:xfrm>
            <a:off x="2593975" y="5276850"/>
            <a:ext cx="3051175" cy="914400"/>
          </a:xfrm>
          <a:prstGeom prst="rect">
            <a:avLst/>
          </a:prstGeom>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r>
              <a:rPr lang="en-US" dirty="0"/>
              <a:t>Non-compliance</a:t>
            </a:r>
          </a:p>
          <a:p>
            <a:pPr algn="ctr" eaLnBrk="1" hangingPunct="1">
              <a:defRPr/>
            </a:pPr>
            <a:r>
              <a:rPr lang="en-US" dirty="0"/>
              <a:t>Sanctioning</a:t>
            </a:r>
          </a:p>
        </p:txBody>
      </p:sp>
      <p:sp>
        <p:nvSpPr>
          <p:cNvPr id="12" name="Rectangle 11"/>
          <p:cNvSpPr/>
          <p:nvPr/>
        </p:nvSpPr>
        <p:spPr>
          <a:xfrm>
            <a:off x="6831013" y="5510213"/>
            <a:ext cx="3390900" cy="914400"/>
          </a:xfrm>
          <a:prstGeom prst="rect">
            <a:avLst/>
          </a:prstGeom>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r>
              <a:rPr lang="en-US" dirty="0"/>
              <a:t>Compliance</a:t>
            </a:r>
          </a:p>
          <a:p>
            <a:pPr algn="ctr" eaLnBrk="1" hangingPunct="1">
              <a:defRPr/>
            </a:pPr>
            <a:r>
              <a:rPr lang="en-US" dirty="0"/>
              <a:t>Approval/Certification</a:t>
            </a:r>
          </a:p>
        </p:txBody>
      </p:sp>
      <p:cxnSp>
        <p:nvCxnSpPr>
          <p:cNvPr id="13" name="Straight Arrow Connector 12"/>
          <p:cNvCxnSpPr/>
          <p:nvPr/>
        </p:nvCxnSpPr>
        <p:spPr>
          <a:xfrm>
            <a:off x="2176463" y="1765300"/>
            <a:ext cx="1943100" cy="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4" name="Straight Arrow Connector 13"/>
          <p:cNvCxnSpPr/>
          <p:nvPr/>
        </p:nvCxnSpPr>
        <p:spPr>
          <a:xfrm flipH="1">
            <a:off x="6208713" y="1844675"/>
            <a:ext cx="1770062" cy="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5" name="Straight Arrow Connector 14"/>
          <p:cNvCxnSpPr/>
          <p:nvPr/>
        </p:nvCxnSpPr>
        <p:spPr>
          <a:xfrm flipH="1">
            <a:off x="1584325" y="2062163"/>
            <a:ext cx="2841625" cy="979487"/>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6" name="Straight Arrow Connector 15"/>
          <p:cNvCxnSpPr>
            <a:stCxn id="6" idx="5"/>
          </p:cNvCxnSpPr>
          <p:nvPr/>
        </p:nvCxnSpPr>
        <p:spPr>
          <a:xfrm>
            <a:off x="5902764" y="2062771"/>
            <a:ext cx="2045849" cy="1224942"/>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7" name="Straight Arrow Connector 16"/>
          <p:cNvCxnSpPr/>
          <p:nvPr/>
        </p:nvCxnSpPr>
        <p:spPr>
          <a:xfrm>
            <a:off x="1744663" y="4294188"/>
            <a:ext cx="1260475" cy="982662"/>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8" name="Straight Arrow Connector 17"/>
          <p:cNvCxnSpPr/>
          <p:nvPr/>
        </p:nvCxnSpPr>
        <p:spPr>
          <a:xfrm flipH="1">
            <a:off x="5645150" y="4573588"/>
            <a:ext cx="3167063" cy="936625"/>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9" name="Straight Arrow Connector 18"/>
          <p:cNvCxnSpPr/>
          <p:nvPr/>
        </p:nvCxnSpPr>
        <p:spPr>
          <a:xfrm>
            <a:off x="9113435" y="4606636"/>
            <a:ext cx="0" cy="874713"/>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20" name="Straight Arrow Connector 19"/>
          <p:cNvCxnSpPr/>
          <p:nvPr/>
        </p:nvCxnSpPr>
        <p:spPr>
          <a:xfrm>
            <a:off x="5164138" y="4241800"/>
            <a:ext cx="0" cy="103505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21" name="Straight Arrow Connector 20"/>
          <p:cNvCxnSpPr/>
          <p:nvPr/>
        </p:nvCxnSpPr>
        <p:spPr>
          <a:xfrm>
            <a:off x="5218113" y="2300288"/>
            <a:ext cx="0" cy="741362"/>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2758321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tile tx="0" ty="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02974" y="123825"/>
            <a:ext cx="9618662" cy="658812"/>
          </a:xfrm>
        </p:spPr>
        <p:txBody>
          <a:bodyPr/>
          <a:lstStyle/>
          <a:p>
            <a:r>
              <a:rPr lang="en-US" sz="3200" b="1" dirty="0" smtClean="0">
                <a:solidFill>
                  <a:schemeClr val="accent3">
                    <a:lumMod val="50000"/>
                  </a:schemeClr>
                </a:solidFill>
                <a:latin typeface="Arial"/>
              </a:rPr>
              <a:t>SANS Requirements</a:t>
            </a:r>
            <a:endParaRPr lang="en-US" sz="2400" b="1" dirty="0">
              <a:solidFill>
                <a:schemeClr val="accent3">
                  <a:lumMod val="50000"/>
                </a:schemeClr>
              </a:solidFill>
            </a:endParaRPr>
          </a:p>
        </p:txBody>
      </p:sp>
      <p:sp>
        <p:nvSpPr>
          <p:cNvPr id="3" name="Content Placeholder 2"/>
          <p:cNvSpPr>
            <a:spLocks noGrp="1"/>
          </p:cNvSpPr>
          <p:nvPr>
            <p:ph idx="1"/>
          </p:nvPr>
        </p:nvSpPr>
        <p:spPr>
          <a:xfrm>
            <a:off x="454555" y="1078732"/>
            <a:ext cx="9982201" cy="5577064"/>
          </a:xfrm>
        </p:spPr>
        <p:txBody>
          <a:bodyPr/>
          <a:lstStyle/>
          <a:p>
            <a:pPr marL="0" lvl="0" indent="0" defTabSz="958850">
              <a:lnSpc>
                <a:spcPct val="90000"/>
              </a:lnSpc>
              <a:buNone/>
            </a:pPr>
            <a:r>
              <a:rPr lang="en-US" sz="2000" kern="0" dirty="0" smtClean="0">
                <a:solidFill>
                  <a:srgbClr val="000000"/>
                </a:solidFill>
                <a:latin typeface="Arial"/>
                <a:ea typeface="ＭＳ Ｐゴシック"/>
              </a:rPr>
              <a:t>                                                            </a:t>
            </a:r>
          </a:p>
          <a:p>
            <a:pPr lvl="0" defTabSz="958850">
              <a:lnSpc>
                <a:spcPct val="90000"/>
              </a:lnSpc>
            </a:pPr>
            <a:endParaRPr lang="en-US" sz="2000" kern="0" dirty="0">
              <a:solidFill>
                <a:srgbClr val="000000"/>
              </a:solidFill>
              <a:latin typeface="Arial"/>
              <a:ea typeface="ＭＳ Ｐゴシック"/>
            </a:endParaRPr>
          </a:p>
          <a:p>
            <a:pPr lvl="0" defTabSz="958850">
              <a:lnSpc>
                <a:spcPct val="90000"/>
              </a:lnSpc>
            </a:pPr>
            <a:r>
              <a:rPr lang="en-US" sz="2000" kern="0" dirty="0" smtClean="0">
                <a:solidFill>
                  <a:srgbClr val="000000"/>
                </a:solidFill>
                <a:latin typeface="Arial"/>
                <a:ea typeface="ＭＳ Ｐゴシック"/>
              </a:rPr>
              <a:t>Factory Requirements</a:t>
            </a:r>
          </a:p>
          <a:p>
            <a:pPr lvl="0" defTabSz="958850">
              <a:lnSpc>
                <a:spcPct val="90000"/>
              </a:lnSpc>
            </a:pPr>
            <a:endParaRPr lang="en-US" sz="2000" kern="0" dirty="0">
              <a:solidFill>
                <a:srgbClr val="000000"/>
              </a:solidFill>
              <a:latin typeface="Arial"/>
              <a:ea typeface="ＭＳ Ｐゴシック"/>
            </a:endParaRPr>
          </a:p>
          <a:p>
            <a:pPr lvl="0" defTabSz="958850">
              <a:lnSpc>
                <a:spcPct val="90000"/>
              </a:lnSpc>
            </a:pPr>
            <a:r>
              <a:rPr lang="en-US" sz="2000" kern="0" dirty="0" smtClean="0">
                <a:solidFill>
                  <a:srgbClr val="000000"/>
                </a:solidFill>
                <a:latin typeface="Arial"/>
                <a:ea typeface="ＭＳ Ｐゴシック"/>
              </a:rPr>
              <a:t>Hygienic Design</a:t>
            </a:r>
          </a:p>
          <a:p>
            <a:pPr lvl="0" defTabSz="958850">
              <a:lnSpc>
                <a:spcPct val="90000"/>
              </a:lnSpc>
            </a:pPr>
            <a:endParaRPr lang="en-US" sz="2000" kern="0" dirty="0">
              <a:solidFill>
                <a:srgbClr val="000000"/>
              </a:solidFill>
              <a:latin typeface="Arial"/>
              <a:ea typeface="ＭＳ Ｐゴシック"/>
            </a:endParaRPr>
          </a:p>
          <a:p>
            <a:pPr lvl="0" defTabSz="958850">
              <a:lnSpc>
                <a:spcPct val="90000"/>
              </a:lnSpc>
            </a:pPr>
            <a:r>
              <a:rPr lang="en-US" sz="2000" kern="0" dirty="0" smtClean="0">
                <a:solidFill>
                  <a:srgbClr val="000000"/>
                </a:solidFill>
                <a:latin typeface="Arial"/>
                <a:ea typeface="ＭＳ Ｐゴシック"/>
              </a:rPr>
              <a:t>Equipment</a:t>
            </a:r>
          </a:p>
          <a:p>
            <a:pPr lvl="0" defTabSz="958850">
              <a:lnSpc>
                <a:spcPct val="90000"/>
              </a:lnSpc>
            </a:pPr>
            <a:endParaRPr lang="en-US" sz="2000" kern="0" dirty="0">
              <a:solidFill>
                <a:srgbClr val="000000"/>
              </a:solidFill>
              <a:latin typeface="Arial"/>
              <a:ea typeface="ＭＳ Ｐゴシック"/>
            </a:endParaRPr>
          </a:p>
          <a:p>
            <a:pPr lvl="0" defTabSz="958850">
              <a:lnSpc>
                <a:spcPct val="90000"/>
              </a:lnSpc>
            </a:pPr>
            <a:r>
              <a:rPr lang="en-US" sz="2000" kern="0" dirty="0" smtClean="0">
                <a:solidFill>
                  <a:srgbClr val="000000"/>
                </a:solidFill>
                <a:latin typeface="Arial"/>
                <a:ea typeface="ＭＳ Ｐゴシック"/>
              </a:rPr>
              <a:t>Microbiological requirements</a:t>
            </a:r>
          </a:p>
          <a:p>
            <a:pPr lvl="0" defTabSz="958850">
              <a:lnSpc>
                <a:spcPct val="90000"/>
              </a:lnSpc>
            </a:pPr>
            <a:endParaRPr lang="en-US" sz="2000" kern="0" dirty="0">
              <a:solidFill>
                <a:srgbClr val="000000"/>
              </a:solidFill>
              <a:latin typeface="Arial"/>
              <a:ea typeface="ＭＳ Ｐゴシック"/>
            </a:endParaRPr>
          </a:p>
          <a:p>
            <a:pPr lvl="0" defTabSz="958850">
              <a:lnSpc>
                <a:spcPct val="90000"/>
              </a:lnSpc>
            </a:pPr>
            <a:r>
              <a:rPr lang="en-US" sz="2000" kern="0" dirty="0" smtClean="0">
                <a:solidFill>
                  <a:srgbClr val="000000"/>
                </a:solidFill>
                <a:latin typeface="Arial"/>
                <a:ea typeface="ＭＳ Ｐゴシック"/>
              </a:rPr>
              <a:t>Hygienic Operating requirements</a:t>
            </a:r>
          </a:p>
          <a:p>
            <a:pPr lvl="0" defTabSz="958850">
              <a:lnSpc>
                <a:spcPct val="90000"/>
              </a:lnSpc>
            </a:pPr>
            <a:endParaRPr lang="en-US" sz="2000" kern="0" dirty="0">
              <a:solidFill>
                <a:srgbClr val="000000"/>
              </a:solidFill>
              <a:latin typeface="Arial"/>
              <a:ea typeface="ＭＳ Ｐゴシック"/>
            </a:endParaRPr>
          </a:p>
          <a:p>
            <a:pPr lvl="0" defTabSz="958850">
              <a:lnSpc>
                <a:spcPct val="90000"/>
              </a:lnSpc>
            </a:pPr>
            <a:r>
              <a:rPr lang="en-US" sz="2000" kern="0" dirty="0" smtClean="0">
                <a:solidFill>
                  <a:srgbClr val="000000"/>
                </a:solidFill>
                <a:latin typeface="Arial"/>
                <a:ea typeface="ＭＳ Ｐゴシック"/>
              </a:rPr>
              <a:t>Requirements for Employees</a:t>
            </a:r>
          </a:p>
          <a:p>
            <a:pPr lvl="0" defTabSz="958850">
              <a:lnSpc>
                <a:spcPct val="90000"/>
              </a:lnSpc>
            </a:pPr>
            <a:endParaRPr lang="en-US" sz="2000" kern="0" dirty="0">
              <a:solidFill>
                <a:srgbClr val="000000"/>
              </a:solidFill>
              <a:latin typeface="Arial"/>
              <a:ea typeface="ＭＳ Ｐゴシック"/>
            </a:endParaRPr>
          </a:p>
          <a:p>
            <a:pPr lvl="0" defTabSz="958850">
              <a:lnSpc>
                <a:spcPct val="90000"/>
              </a:lnSpc>
            </a:pPr>
            <a:r>
              <a:rPr lang="en-US" sz="2000" kern="0" dirty="0" smtClean="0">
                <a:solidFill>
                  <a:srgbClr val="000000"/>
                </a:solidFill>
                <a:latin typeface="Arial"/>
                <a:ea typeface="ＭＳ Ｐゴシック"/>
              </a:rPr>
              <a:t>Requirements for Ingredients/Product</a:t>
            </a:r>
          </a:p>
          <a:p>
            <a:pPr lvl="0" defTabSz="958850">
              <a:lnSpc>
                <a:spcPct val="90000"/>
              </a:lnSpc>
            </a:pPr>
            <a:endParaRPr lang="en-US" sz="2000" kern="0" dirty="0">
              <a:solidFill>
                <a:srgbClr val="000000"/>
              </a:solidFill>
              <a:latin typeface="Arial"/>
              <a:ea typeface="ＭＳ Ｐゴシック"/>
            </a:endParaRPr>
          </a:p>
          <a:p>
            <a:pPr lvl="0" defTabSz="958850">
              <a:lnSpc>
                <a:spcPct val="90000"/>
              </a:lnSpc>
            </a:pPr>
            <a:r>
              <a:rPr lang="en-US" sz="2000" kern="0" dirty="0" smtClean="0">
                <a:solidFill>
                  <a:srgbClr val="000000"/>
                </a:solidFill>
                <a:latin typeface="Arial"/>
                <a:ea typeface="ＭＳ Ｐゴシック"/>
              </a:rPr>
              <a:t>Marking/Labelling of Product</a:t>
            </a:r>
            <a:endParaRPr lang="en-US" sz="2000" kern="0" dirty="0">
              <a:solidFill>
                <a:srgbClr val="000000"/>
              </a:solidFill>
              <a:latin typeface="Arial"/>
              <a:ea typeface="ＭＳ Ｐゴシック"/>
            </a:endParaRPr>
          </a:p>
          <a:p>
            <a:pPr lvl="0" defTabSz="958850">
              <a:lnSpc>
                <a:spcPct val="90000"/>
              </a:lnSpc>
            </a:pPr>
            <a:endParaRPr lang="en-US" sz="2000" b="1" kern="0" dirty="0">
              <a:solidFill>
                <a:srgbClr val="000000"/>
              </a:solidFill>
              <a:latin typeface="Arial"/>
              <a:ea typeface="ＭＳ Ｐゴシック"/>
            </a:endParaRPr>
          </a:p>
          <a:p>
            <a:pPr lvl="0" defTabSz="958850">
              <a:lnSpc>
                <a:spcPct val="90000"/>
              </a:lnSpc>
            </a:pPr>
            <a:endParaRPr lang="en-US" sz="2000" b="1" kern="0" dirty="0">
              <a:solidFill>
                <a:srgbClr val="000000"/>
              </a:solidFill>
              <a:latin typeface="Arial"/>
              <a:ea typeface="ＭＳ Ｐゴシック"/>
            </a:endParaRPr>
          </a:p>
        </p:txBody>
      </p:sp>
      <p:pic>
        <p:nvPicPr>
          <p:cNvPr id="4" name="Picture 1027" descr="C:\Documents and Settings\Administrator\My Documents\SABS1\Presentations\26May\CANNING\DSC00006_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05411" y="1099962"/>
            <a:ext cx="4163219" cy="4129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62163808"/>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Category xmlns="c88c95d7-c677-4fb8-ae3a-09b92888576a"/>
    <TaxCatchAll xmlns="04f8aa70-7e56-4b6c-876e-82692cd4222e"/>
    <_dlc_DocId xmlns="04f8aa70-7e56-4b6c-876e-82692cd4222e">NRCS-1797567310-481</_dlc_DocId>
    <_dlc_DocIdUrl xmlns="04f8aa70-7e56-4b6c-876e-82692cd4222e">
      <Url>http://prod.nrcs.local/_layouts/15/DocIdRedir.aspx?ID=NRCS-1797567310-481</Url>
      <Description>NRCS-1797567310-481</Description>
    </_dlc_DocIdUrl>
    <Tag xmlns="c88c95d7-c677-4fb8-ae3a-09b92888576a">Form</Tag>
    <Business_x0020_Unit xmlns="04f8aa70-7e56-4b6c-876e-82692cd4222e" xsi:nil="true"/>
    <Year xmlns="c88c95d7-c677-4fb8-ae3a-09b92888576a" xsi:nil="true"/>
    <Quarter xmlns="c88c95d7-c677-4fb8-ae3a-09b92888576a"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4F88CAEA5109A8478A5F4AFD8FAB5222" ma:contentTypeVersion="11" ma:contentTypeDescription="Create a new document." ma:contentTypeScope="" ma:versionID="a4fc293570d8c46a6396a9901fcaba07">
  <xsd:schema xmlns:xsd="http://www.w3.org/2001/XMLSchema" xmlns:xs="http://www.w3.org/2001/XMLSchema" xmlns:p="http://schemas.microsoft.com/office/2006/metadata/properties" xmlns:ns1="http://schemas.microsoft.com/sharepoint/v3" xmlns:ns2="04f8aa70-7e56-4b6c-876e-82692cd4222e" xmlns:ns3="c88c95d7-c677-4fb8-ae3a-09b92888576a" targetNamespace="http://schemas.microsoft.com/office/2006/metadata/properties" ma:root="true" ma:fieldsID="849088bd431fe1cb27c964334881edf4" ns1:_="" ns2:_="" ns3:_="">
    <xsd:import namespace="http://schemas.microsoft.com/sharepoint/v3"/>
    <xsd:import namespace="04f8aa70-7e56-4b6c-876e-82692cd4222e"/>
    <xsd:import namespace="c88c95d7-c677-4fb8-ae3a-09b92888576a"/>
    <xsd:element name="properties">
      <xsd:complexType>
        <xsd:sequence>
          <xsd:element name="documentManagement">
            <xsd:complexType>
              <xsd:all>
                <xsd:element ref="ns1:PublishingStartDate" minOccurs="0"/>
                <xsd:element ref="ns1:PublishingExpirationDate" minOccurs="0"/>
                <xsd:element ref="ns2:SharedWithUsers" minOccurs="0"/>
                <xsd:element ref="ns3:Category" minOccurs="0"/>
                <xsd:element ref="ns2:TaxCatchAll" minOccurs="0"/>
                <xsd:element ref="ns2:_dlc_DocId" minOccurs="0"/>
                <xsd:element ref="ns2:_dlc_DocIdUrl" minOccurs="0"/>
                <xsd:element ref="ns2:_dlc_DocIdPersistId" minOccurs="0"/>
                <xsd:element ref="ns2:Business_x0020_Unit" minOccurs="0"/>
                <xsd:element ref="ns3:Tag" minOccurs="0"/>
                <xsd:element ref="ns3:Year" minOccurs="0"/>
                <xsd:element ref="ns3:Quarter" minOccurs="0"/>
                <xsd:element ref="ns2: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Scheduling Start Date" ma:description="Scheduling Start Date is a site column created by the Publishing feature. It is used to specify the date and time on which this page will first appear to site visitors." ma:hidden="true" ma:internalName="PublishingStartDate">
      <xsd:simpleType>
        <xsd:restriction base="dms:Unknown"/>
      </xsd:simpleType>
    </xsd:element>
    <xsd:element name="PublishingExpirationDate" ma:index="9" nillable="true" ma:displayName="Scheduling End Date" ma:description="Scheduling End Date is a site column created by the Publishing feature. It is used to specify the date and time on which this page will no longer appear to site visitors." ma:hidden="true"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04f8aa70-7e56-4b6c-876e-82692cd4222e"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TaxCatchAll" ma:index="12" nillable="true" ma:displayName="Taxonomy Catch All Column" ma:hidden="true" ma:list="{c75ffc17-69a3-404d-9a64-3854396bdc4f}" ma:internalName="TaxCatchAll" ma:showField="CatchAllData" ma:web="04f8aa70-7e56-4b6c-876e-82692cd4222e">
      <xsd:complexType>
        <xsd:complexContent>
          <xsd:extension base="dms:MultiChoiceLookup">
            <xsd:sequence>
              <xsd:element name="Value" type="dms:Lookup" maxOccurs="unbounded" minOccurs="0" nillable="true"/>
            </xsd:sequence>
          </xsd:extension>
        </xsd:complexContent>
      </xsd:complexType>
    </xsd:element>
    <xsd:element name="_dlc_DocId" ma:index="13" nillable="true" ma:displayName="Document ID Value" ma:description="The value of the document ID assigned to this item." ma:internalName="_dlc_DocId" ma:readOnly="true">
      <xsd:simpleType>
        <xsd:restriction base="dms:Text"/>
      </xsd:simpleType>
    </xsd:element>
    <xsd:element name="_dlc_DocIdUrl" ma:index="14"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5" nillable="true" ma:displayName="Persist ID" ma:description="Keep ID on add." ma:hidden="true" ma:internalName="_dlc_DocIdPersistId" ma:readOnly="true">
      <xsd:simpleType>
        <xsd:restriction base="dms:Boolean"/>
      </xsd:simpleType>
    </xsd:element>
    <xsd:element name="Business_x0020_Unit" ma:index="16" nillable="true" ma:displayName="Business Unit" ma:format="Dropdown" ma:internalName="Business_x0020_Unit">
      <xsd:simpleType>
        <xsd:restriction base="dms:Choice">
          <xsd:enumeration value="Automotive"/>
          <xsd:enumeration value="Food and Associated Industries"/>
          <xsd:enumeration value="Legal Metrology"/>
          <xsd:enumeration value="Legal"/>
          <xsd:enumeration value="Human Resoure"/>
          <xsd:enumeration value="CMM"/>
          <xsd:enumeration value="Electrotech"/>
          <xsd:enumeration value="Internal Audit"/>
          <xsd:enumeration value="NBR"/>
          <xsd:enumeration value="RRD"/>
        </xsd:restriction>
      </xsd:simpleType>
    </xsd:element>
    <xsd:element name="SharedWithDetails" ma:index="20"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c88c95d7-c677-4fb8-ae3a-09b92888576a" elementFormDefault="qualified">
    <xsd:import namespace="http://schemas.microsoft.com/office/2006/documentManagement/types"/>
    <xsd:import namespace="http://schemas.microsoft.com/office/infopath/2007/PartnerControls"/>
    <xsd:element name="Category" ma:index="11" nillable="true" ma:displayName="Category" ma:internalName="Category">
      <xsd:complexType>
        <xsd:complexContent>
          <xsd:extension base="dms:MultiChoice">
            <xsd:sequence>
              <xsd:element name="Value" maxOccurs="unbounded" minOccurs="0" nillable="true">
                <xsd:simpleType>
                  <xsd:restriction base="dms:Choice">
                    <xsd:enumeration value="Motorcycle"/>
                    <xsd:enumeration value="Load Bodies"/>
                    <xsd:enumeration value="Tractors"/>
                    <xsd:enumeration value="O3/O4 Vehicle Homologation"/>
                    <xsd:enumeration value="O1/O2 Vehicle Homologation"/>
                    <xsd:enumeration value="N2/N3 vehicle Homologation"/>
                    <xsd:enumeration value="N1 Vehicle Homologation"/>
                    <xsd:enumeration value="M2/M3 Vehicle Homologation"/>
                    <xsd:enumeration value="M1 Vehicle Homologation"/>
                    <xsd:enumeration value="General"/>
                    <xsd:enumeration value="Approval Requirements"/>
                  </xsd:restriction>
                </xsd:simpleType>
              </xsd:element>
            </xsd:sequence>
          </xsd:extension>
        </xsd:complexContent>
      </xsd:complexType>
    </xsd:element>
    <xsd:element name="Tag" ma:index="17" nillable="true" ma:displayName="Tag" ma:default="Form" ma:format="Dropdown" ma:internalName="Tag">
      <xsd:simpleType>
        <xsd:restriction base="dms:Choice">
          <xsd:enumeration value="Form"/>
          <xsd:enumeration value="General"/>
        </xsd:restriction>
      </xsd:simpleType>
    </xsd:element>
    <xsd:element name="Year" ma:index="18" nillable="true" ma:displayName="Year" ma:internalName="Year" ma:percentage="FALSE">
      <xsd:simpleType>
        <xsd:restriction base="dms:Number"/>
      </xsd:simpleType>
    </xsd:element>
    <xsd:element name="Quarter" ma:index="19" nillable="true" ma:displayName="Quarter" ma:internalName="Quarter" ma:percentage="FALSE">
      <xsd:simpleType>
        <xsd:restriction base="dms:Number"/>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Version=16.0.0.0, Culture=neutral, PublicKeyToken=71e9bce111e9429c</Assembly>
    <Class>Microsoft.Office.DocumentManagement.Internal.DocIdHandler</Class>
    <Data/>
    <Filter/>
  </Receiver>
</spe:Receivers>
</file>

<file path=customXml/item4.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795551CD-64E9-4184-9A33-277FAFD35F18}"/>
</file>

<file path=customXml/itemProps2.xml><?xml version="1.0" encoding="utf-8"?>
<ds:datastoreItem xmlns:ds="http://schemas.openxmlformats.org/officeDocument/2006/customXml" ds:itemID="{5E9F509F-E008-4028-881D-EE29FF4678F4}"/>
</file>

<file path=customXml/itemProps3.xml><?xml version="1.0" encoding="utf-8"?>
<ds:datastoreItem xmlns:ds="http://schemas.openxmlformats.org/officeDocument/2006/customXml" ds:itemID="{E5A57A22-AC15-4B95-8D26-3E201E3E5DF2}"/>
</file>

<file path=customXml/itemProps4.xml><?xml version="1.0" encoding="utf-8"?>
<ds:datastoreItem xmlns:ds="http://schemas.openxmlformats.org/officeDocument/2006/customXml" ds:itemID="{21B86AD0-CF80-451F-A731-1581503D9EC4}"/>
</file>

<file path=docProps/app.xml><?xml version="1.0" encoding="utf-8"?>
<Properties xmlns="http://schemas.openxmlformats.org/officeDocument/2006/extended-properties" xmlns:vt="http://schemas.openxmlformats.org/officeDocument/2006/docPropsVTypes">
  <Template>BFT Server Room in Pictures 2012</Template>
  <TotalTime>2060</TotalTime>
  <Words>1007</Words>
  <Application>Microsoft Office PowerPoint</Application>
  <PresentationFormat>Custom</PresentationFormat>
  <Paragraphs>342</Paragraphs>
  <Slides>26</Slides>
  <Notes>0</Notes>
  <HiddenSlides>0</HiddenSlides>
  <MMClips>0</MMClips>
  <ScaleCrop>false</ScaleCrop>
  <HeadingPairs>
    <vt:vector size="6" baseType="variant">
      <vt:variant>
        <vt:lpstr>Fonts Used</vt:lpstr>
      </vt:variant>
      <vt:variant>
        <vt:i4>9</vt:i4>
      </vt:variant>
      <vt:variant>
        <vt:lpstr>Theme</vt:lpstr>
      </vt:variant>
      <vt:variant>
        <vt:i4>2</vt:i4>
      </vt:variant>
      <vt:variant>
        <vt:lpstr>Slide Titles</vt:lpstr>
      </vt:variant>
      <vt:variant>
        <vt:i4>26</vt:i4>
      </vt:variant>
    </vt:vector>
  </HeadingPairs>
  <TitlesOfParts>
    <vt:vector size="37" baseType="lpstr">
      <vt:lpstr>ＭＳ Ｐゴシック</vt:lpstr>
      <vt:lpstr>Arial</vt:lpstr>
      <vt:lpstr>Arial-BoldMT</vt:lpstr>
      <vt:lpstr>ArialMT</vt:lpstr>
      <vt:lpstr>Calibri</vt:lpstr>
      <vt:lpstr>Tahoma</vt:lpstr>
      <vt:lpstr>Times New Roman</vt:lpstr>
      <vt:lpstr>Verdana</vt:lpstr>
      <vt:lpstr>Wingdings</vt:lpstr>
      <vt:lpstr>Office Theme</vt:lpstr>
      <vt:lpstr>1_Office Theme</vt:lpstr>
      <vt:lpstr> IMPLEMENTATION OF PROCESSED MEAT COMPULSORY SPECIFICATION(VC 9100)   </vt:lpstr>
      <vt:lpstr>Presentation outline</vt:lpstr>
      <vt:lpstr>Background</vt:lpstr>
      <vt:lpstr>Implementation Plan</vt:lpstr>
      <vt:lpstr>VC Requirements</vt:lpstr>
      <vt:lpstr>VC Requirements</vt:lpstr>
      <vt:lpstr>NRCS Local and Export Core Inspection Processes</vt:lpstr>
      <vt:lpstr>NRCS Import Core Inspection Processes</vt:lpstr>
      <vt:lpstr>SANS Requirements</vt:lpstr>
      <vt:lpstr>SANS Requirements</vt:lpstr>
      <vt:lpstr> Processed meat products -Class Examples  </vt:lpstr>
      <vt:lpstr> Products not resorting under scope</vt:lpstr>
      <vt:lpstr>Sampling plan</vt:lpstr>
      <vt:lpstr>Testing of Product </vt:lpstr>
      <vt:lpstr>Inspection plan</vt:lpstr>
      <vt:lpstr>NRCS Inspection System</vt:lpstr>
      <vt:lpstr>Key focus areas-Microbiological requirements</vt:lpstr>
      <vt:lpstr> Dynamics of  L. monocytogenes</vt:lpstr>
      <vt:lpstr> Key focus area- Food Safety Management</vt:lpstr>
      <vt:lpstr> Key focus area- Food Safety Management</vt:lpstr>
      <vt:lpstr> Key focus area- Food Safety Management</vt:lpstr>
      <vt:lpstr> Conclusion</vt:lpstr>
      <vt:lpstr> Geographical spread </vt:lpstr>
      <vt:lpstr>Levy Coverage</vt:lpstr>
      <vt:lpstr>Regulatory Cost  and Levy Proposal</vt:lpstr>
      <vt:lpstr> FINAL Q &amp; A</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ICT Strategy  2013-2015</dc:title>
  <dc:creator>Maphuti Kutu</dc:creator>
  <cp:lastModifiedBy>Siyabusa Citwa</cp:lastModifiedBy>
  <cp:revision>202</cp:revision>
  <cp:lastPrinted>2019-09-27T08:44:49Z</cp:lastPrinted>
  <dcterms:created xsi:type="dcterms:W3CDTF">2013-07-01T10:48:46Z</dcterms:created>
  <dcterms:modified xsi:type="dcterms:W3CDTF">2019-09-30T22:29:17Z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0x0101004F88CAEA5109A8478A5F4AFD8FAB5222</vt:lpwstr>
  </property>
  <property fmtid="{D5CDD505-2E9C-101B-9397-08002B2CF9AE}" pid="3" name="_dlc_DocIdItemGuid">
    <vt:lpwstr>aa6ab61d-3ee7-4176-9c31-61c883a106eb</vt:lpwstr>
  </property>
</Properties>
</file>